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3"/>
  </p:notesMasterIdLst>
  <p:handoutMasterIdLst>
    <p:handoutMasterId r:id="rId94"/>
  </p:handoutMasterIdLst>
  <p:sldIdLst>
    <p:sldId id="256" r:id="rId2"/>
    <p:sldId id="1205" r:id="rId3"/>
    <p:sldId id="1190" r:id="rId4"/>
    <p:sldId id="1191" r:id="rId5"/>
    <p:sldId id="1192" r:id="rId6"/>
    <p:sldId id="1193" r:id="rId7"/>
    <p:sldId id="1194" r:id="rId8"/>
    <p:sldId id="1204" r:id="rId9"/>
    <p:sldId id="1207" r:id="rId10"/>
    <p:sldId id="1208" r:id="rId11"/>
    <p:sldId id="1209" r:id="rId12"/>
    <p:sldId id="1210" r:id="rId13"/>
    <p:sldId id="1215" r:id="rId14"/>
    <p:sldId id="1212" r:id="rId15"/>
    <p:sldId id="1213" r:id="rId16"/>
    <p:sldId id="1196" r:id="rId17"/>
    <p:sldId id="1214" r:id="rId18"/>
    <p:sldId id="1197" r:id="rId19"/>
    <p:sldId id="1200" r:id="rId20"/>
    <p:sldId id="1199" r:id="rId21"/>
    <p:sldId id="1198" r:id="rId22"/>
    <p:sldId id="1216" r:id="rId23"/>
    <p:sldId id="1217" r:id="rId24"/>
    <p:sldId id="1203" r:id="rId25"/>
    <p:sldId id="1377" r:id="rId26"/>
    <p:sldId id="1378" r:id="rId27"/>
    <p:sldId id="1219" r:id="rId28"/>
    <p:sldId id="1220" r:id="rId29"/>
    <p:sldId id="1372" r:id="rId30"/>
    <p:sldId id="1373" r:id="rId31"/>
    <p:sldId id="1374" r:id="rId32"/>
    <p:sldId id="1206" r:id="rId33"/>
    <p:sldId id="1221" r:id="rId34"/>
    <p:sldId id="1222" r:id="rId35"/>
    <p:sldId id="1223" r:id="rId36"/>
    <p:sldId id="1381" r:id="rId37"/>
    <p:sldId id="1382" r:id="rId38"/>
    <p:sldId id="1235" r:id="rId39"/>
    <p:sldId id="1225" r:id="rId40"/>
    <p:sldId id="1226" r:id="rId41"/>
    <p:sldId id="1227" r:id="rId42"/>
    <p:sldId id="1380" r:id="rId43"/>
    <p:sldId id="1383" r:id="rId44"/>
    <p:sldId id="1229" r:id="rId45"/>
    <p:sldId id="1201" r:id="rId46"/>
    <p:sldId id="1202" r:id="rId47"/>
    <p:sldId id="1384" r:id="rId48"/>
    <p:sldId id="1386" r:id="rId49"/>
    <p:sldId id="1230" r:id="rId50"/>
    <p:sldId id="1385" r:id="rId51"/>
    <p:sldId id="1231" r:id="rId52"/>
    <p:sldId id="1232" r:id="rId53"/>
    <p:sldId id="1233" r:id="rId54"/>
    <p:sldId id="1234" r:id="rId55"/>
    <p:sldId id="1379" r:id="rId56"/>
    <p:sldId id="1387" r:id="rId57"/>
    <p:sldId id="1236" r:id="rId58"/>
    <p:sldId id="1174" r:id="rId59"/>
    <p:sldId id="1175" r:id="rId60"/>
    <p:sldId id="1176" r:id="rId61"/>
    <p:sldId id="1177" r:id="rId62"/>
    <p:sldId id="1313" r:id="rId63"/>
    <p:sldId id="1179" r:id="rId64"/>
    <p:sldId id="1180" r:id="rId65"/>
    <p:sldId id="1181" r:id="rId66"/>
    <p:sldId id="1182" r:id="rId67"/>
    <p:sldId id="1184" r:id="rId68"/>
    <p:sldId id="1185" r:id="rId69"/>
    <p:sldId id="1186" r:id="rId70"/>
    <p:sldId id="1368" r:id="rId71"/>
    <p:sldId id="1361" r:id="rId72"/>
    <p:sldId id="1362" r:id="rId73"/>
    <p:sldId id="1363" r:id="rId74"/>
    <p:sldId id="1369" r:id="rId75"/>
    <p:sldId id="1364" r:id="rId76"/>
    <p:sldId id="1211" r:id="rId77"/>
    <p:sldId id="1365" r:id="rId78"/>
    <p:sldId id="1366" r:id="rId79"/>
    <p:sldId id="1367" r:id="rId80"/>
    <p:sldId id="1370" r:id="rId81"/>
    <p:sldId id="1299" r:id="rId82"/>
    <p:sldId id="1298" r:id="rId83"/>
    <p:sldId id="1300" r:id="rId84"/>
    <p:sldId id="1309" r:id="rId85"/>
    <p:sldId id="1310" r:id="rId86"/>
    <p:sldId id="1312" r:id="rId87"/>
    <p:sldId id="1297" r:id="rId88"/>
    <p:sldId id="1311" r:id="rId89"/>
    <p:sldId id="1375" r:id="rId90"/>
    <p:sldId id="1376" r:id="rId91"/>
    <p:sldId id="137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7822" autoAdjust="0"/>
  </p:normalViewPr>
  <p:slideViewPr>
    <p:cSldViewPr>
      <p:cViewPr varScale="1">
        <p:scale>
          <a:sx n="145" d="100"/>
          <a:sy n="145" d="100"/>
        </p:scale>
        <p:origin x="752" y="96"/>
      </p:cViewPr>
      <p:guideLst/>
    </p:cSldViewPr>
  </p:slideViewPr>
  <p:notesTextViewPr>
    <p:cViewPr>
      <p:scale>
        <a:sx n="1" d="1"/>
        <a:sy n="1" d="1"/>
      </p:scale>
      <p:origin x="0" y="0"/>
    </p:cViewPr>
  </p:notesTextViewPr>
  <p:notesViewPr>
    <p:cSldViewPr>
      <p:cViewPr varScale="1">
        <p:scale>
          <a:sx n="125" d="100"/>
          <a:sy n="125" d="100"/>
        </p:scale>
        <p:origin x="4928"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9.2178139300603298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chemeClr val="tx1"/>
              </a:solidFill>
              <a:round/>
            </a:ln>
            <a:effectLst/>
          </c:spPr>
          <c:marker>
            <c:symbol val="none"/>
          </c:marker>
          <c:xVal>
            <c:numRef>
              <c:f>Sheet1!$M$1:$M$266</c:f>
              <c:numCache>
                <c:formatCode>General</c:formatCode>
                <c:ptCount val="266"/>
                <c:pt idx="1">
                  <c:v>0</c:v>
                </c:pt>
                <c:pt idx="2">
                  <c:v>1.15999984741</c:v>
                </c:pt>
                <c:pt idx="3">
                  <c:v>1.8999998569500001</c:v>
                </c:pt>
                <c:pt idx="4">
                  <c:v>3.3399999141699981</c:v>
                </c:pt>
                <c:pt idx="5">
                  <c:v>5.07999992371</c:v>
                </c:pt>
                <c:pt idx="6">
                  <c:v>6.2699999809299998</c:v>
                </c:pt>
                <c:pt idx="7">
                  <c:v>6.82999992371</c:v>
                </c:pt>
                <c:pt idx="8">
                  <c:v>7.4299998283399997</c:v>
                </c:pt>
                <c:pt idx="9">
                  <c:v>8.1899998188000005</c:v>
                </c:pt>
                <c:pt idx="10">
                  <c:v>8.9599997997299994</c:v>
                </c:pt>
                <c:pt idx="11">
                  <c:v>9.5999999046299997</c:v>
                </c:pt>
                <c:pt idx="12">
                  <c:v>10.149999856899999</c:v>
                </c:pt>
                <c:pt idx="13">
                  <c:v>10.8699998856</c:v>
                </c:pt>
                <c:pt idx="14">
                  <c:v>11.509999990500001</c:v>
                </c:pt>
                <c:pt idx="15">
                  <c:v>12.169999837900001</c:v>
                </c:pt>
                <c:pt idx="16">
                  <c:v>12.6599998474</c:v>
                </c:pt>
                <c:pt idx="17">
                  <c:v>13.25</c:v>
                </c:pt>
                <c:pt idx="18">
                  <c:v>13.809999942799999</c:v>
                </c:pt>
                <c:pt idx="19">
                  <c:v>14.4299998283</c:v>
                </c:pt>
                <c:pt idx="20">
                  <c:v>14.9099998474</c:v>
                </c:pt>
                <c:pt idx="21">
                  <c:v>15.599999904600001</c:v>
                </c:pt>
                <c:pt idx="22">
                  <c:v>16.029999971399999</c:v>
                </c:pt>
                <c:pt idx="23">
                  <c:v>16.549999952299999</c:v>
                </c:pt>
                <c:pt idx="24">
                  <c:v>17.169999837900001</c:v>
                </c:pt>
                <c:pt idx="25">
                  <c:v>17.8599998951</c:v>
                </c:pt>
                <c:pt idx="26">
                  <c:v>18.569999933199998</c:v>
                </c:pt>
                <c:pt idx="27">
                  <c:v>19.299999952299999</c:v>
                </c:pt>
                <c:pt idx="28">
                  <c:v>19.739999771099999</c:v>
                </c:pt>
                <c:pt idx="29">
                  <c:v>20.449999809299999</c:v>
                </c:pt>
                <c:pt idx="30">
                  <c:v>21.119999885599999</c:v>
                </c:pt>
                <c:pt idx="31">
                  <c:v>21.819999933199998</c:v>
                </c:pt>
                <c:pt idx="32">
                  <c:v>22.639999866499998</c:v>
                </c:pt>
                <c:pt idx="33">
                  <c:v>24.059999942800001</c:v>
                </c:pt>
                <c:pt idx="34">
                  <c:v>25.259999990499999</c:v>
                </c:pt>
                <c:pt idx="35">
                  <c:v>26.349999904600001</c:v>
                </c:pt>
                <c:pt idx="36">
                  <c:v>27.059999942800001</c:v>
                </c:pt>
                <c:pt idx="37">
                  <c:v>27.7099997997</c:v>
                </c:pt>
                <c:pt idx="38">
                  <c:v>28.429999828300001</c:v>
                </c:pt>
                <c:pt idx="39">
                  <c:v>29.329999923700001</c:v>
                </c:pt>
                <c:pt idx="40">
                  <c:v>30.099999904600001</c:v>
                </c:pt>
                <c:pt idx="41">
                  <c:v>30.679999828300001</c:v>
                </c:pt>
                <c:pt idx="42">
                  <c:v>31.409999847400002</c:v>
                </c:pt>
                <c:pt idx="43">
                  <c:v>32.059999942799998</c:v>
                </c:pt>
                <c:pt idx="44">
                  <c:v>32.689999818799997</c:v>
                </c:pt>
                <c:pt idx="45">
                  <c:v>33.289999961900001</c:v>
                </c:pt>
                <c:pt idx="46">
                  <c:v>33.929999828299998</c:v>
                </c:pt>
                <c:pt idx="47">
                  <c:v>34.5899999142</c:v>
                </c:pt>
                <c:pt idx="48">
                  <c:v>35.149999856900003</c:v>
                </c:pt>
                <c:pt idx="49">
                  <c:v>35.7099997997</c:v>
                </c:pt>
                <c:pt idx="50">
                  <c:v>36.319999933200002</c:v>
                </c:pt>
                <c:pt idx="51">
                  <c:v>36.969999790199999</c:v>
                </c:pt>
                <c:pt idx="52">
                  <c:v>37.549999952299999</c:v>
                </c:pt>
                <c:pt idx="53">
                  <c:v>38.129999875999999</c:v>
                </c:pt>
                <c:pt idx="54">
                  <c:v>38.719999790199999</c:v>
                </c:pt>
                <c:pt idx="55">
                  <c:v>39.289999961900001</c:v>
                </c:pt>
                <c:pt idx="56">
                  <c:v>39.949999809300003</c:v>
                </c:pt>
                <c:pt idx="57">
                  <c:v>40.549999952299999</c:v>
                </c:pt>
                <c:pt idx="58">
                  <c:v>41.029999971400002</c:v>
                </c:pt>
                <c:pt idx="59">
                  <c:v>41.279999971400002</c:v>
                </c:pt>
                <c:pt idx="60">
                  <c:v>42.069999933200002</c:v>
                </c:pt>
                <c:pt idx="61">
                  <c:v>42.669999837900001</c:v>
                </c:pt>
                <c:pt idx="62">
                  <c:v>43.279999971400002</c:v>
                </c:pt>
                <c:pt idx="63">
                  <c:v>43.539999961900001</c:v>
                </c:pt>
                <c:pt idx="64">
                  <c:v>43.759999990499999</c:v>
                </c:pt>
                <c:pt idx="65">
                  <c:v>44.069999933200002</c:v>
                </c:pt>
                <c:pt idx="66">
                  <c:v>45.719999790199999</c:v>
                </c:pt>
                <c:pt idx="67">
                  <c:v>46.5</c:v>
                </c:pt>
                <c:pt idx="68">
                  <c:v>47.029999971400002</c:v>
                </c:pt>
                <c:pt idx="69">
                  <c:v>47.869999885600002</c:v>
                </c:pt>
                <c:pt idx="70">
                  <c:v>48.719999790199999</c:v>
                </c:pt>
                <c:pt idx="71">
                  <c:v>49.969999790199999</c:v>
                </c:pt>
                <c:pt idx="72">
                  <c:v>50.629999875999999</c:v>
                </c:pt>
                <c:pt idx="73">
                  <c:v>51.419999837900001</c:v>
                </c:pt>
                <c:pt idx="74">
                  <c:v>52.359999895100003</c:v>
                </c:pt>
                <c:pt idx="75">
                  <c:v>53.189999818799997</c:v>
                </c:pt>
                <c:pt idx="76">
                  <c:v>54.199999809300003</c:v>
                </c:pt>
                <c:pt idx="77">
                  <c:v>54.969999790199999</c:v>
                </c:pt>
                <c:pt idx="78">
                  <c:v>55.829999923700001</c:v>
                </c:pt>
                <c:pt idx="79">
                  <c:v>56.559999942799998</c:v>
                </c:pt>
                <c:pt idx="80">
                  <c:v>57.289999961900001</c:v>
                </c:pt>
                <c:pt idx="81">
                  <c:v>57.909999847400002</c:v>
                </c:pt>
                <c:pt idx="82">
                  <c:v>58.619999885600002</c:v>
                </c:pt>
                <c:pt idx="83">
                  <c:v>59.269999980900003</c:v>
                </c:pt>
                <c:pt idx="84">
                  <c:v>60.049999952299999</c:v>
                </c:pt>
                <c:pt idx="85">
                  <c:v>60.679999828299998</c:v>
                </c:pt>
                <c:pt idx="86">
                  <c:v>61.579999923700001</c:v>
                </c:pt>
                <c:pt idx="87">
                  <c:v>62.039999961900001</c:v>
                </c:pt>
                <c:pt idx="88">
                  <c:v>62.609999895100003</c:v>
                </c:pt>
                <c:pt idx="89">
                  <c:v>63.289999961900001</c:v>
                </c:pt>
                <c:pt idx="90">
                  <c:v>64.029999971400002</c:v>
                </c:pt>
                <c:pt idx="91">
                  <c:v>64.699999809299996</c:v>
                </c:pt>
                <c:pt idx="92">
                  <c:v>65.289999961899994</c:v>
                </c:pt>
                <c:pt idx="93">
                  <c:v>65.719999790200006</c:v>
                </c:pt>
                <c:pt idx="94">
                  <c:v>66.809999942800005</c:v>
                </c:pt>
                <c:pt idx="95">
                  <c:v>67.719999790200006</c:v>
                </c:pt>
                <c:pt idx="96">
                  <c:v>68.479999780699998</c:v>
                </c:pt>
                <c:pt idx="97">
                  <c:v>69.199999809299996</c:v>
                </c:pt>
                <c:pt idx="98">
                  <c:v>70.049999952299999</c:v>
                </c:pt>
                <c:pt idx="99">
                  <c:v>70.869999885599995</c:v>
                </c:pt>
                <c:pt idx="100">
                  <c:v>72.199999809299996</c:v>
                </c:pt>
                <c:pt idx="101">
                  <c:v>73.869999885599995</c:v>
                </c:pt>
                <c:pt idx="102">
                  <c:v>75</c:v>
                </c:pt>
                <c:pt idx="103">
                  <c:v>75.899999856899996</c:v>
                </c:pt>
                <c:pt idx="104">
                  <c:v>76.7099997997</c:v>
                </c:pt>
                <c:pt idx="105">
                  <c:v>77.729999780699998</c:v>
                </c:pt>
                <c:pt idx="106">
                  <c:v>78.689999818798881</c:v>
                </c:pt>
                <c:pt idx="107">
                  <c:v>79.809999942800005</c:v>
                </c:pt>
                <c:pt idx="108">
                  <c:v>80.789999961899994</c:v>
                </c:pt>
                <c:pt idx="109">
                  <c:v>81.689999818798881</c:v>
                </c:pt>
                <c:pt idx="110">
                  <c:v>82.579999923700001</c:v>
                </c:pt>
                <c:pt idx="111">
                  <c:v>83.429999828299998</c:v>
                </c:pt>
                <c:pt idx="112">
                  <c:v>84.399999856899996</c:v>
                </c:pt>
                <c:pt idx="113">
                  <c:v>85.339999914200007</c:v>
                </c:pt>
                <c:pt idx="114">
                  <c:v>86.5</c:v>
                </c:pt>
                <c:pt idx="115">
                  <c:v>87.619999885599981</c:v>
                </c:pt>
                <c:pt idx="116">
                  <c:v>88.909999847400002</c:v>
                </c:pt>
                <c:pt idx="117">
                  <c:v>89.759999990500006</c:v>
                </c:pt>
                <c:pt idx="118">
                  <c:v>90.829999923700001</c:v>
                </c:pt>
                <c:pt idx="119">
                  <c:v>92.269999980899996</c:v>
                </c:pt>
                <c:pt idx="120">
                  <c:v>93.169999837899184</c:v>
                </c:pt>
                <c:pt idx="121">
                  <c:v>94.279999971400002</c:v>
                </c:pt>
                <c:pt idx="122">
                  <c:v>95.379999875999445</c:v>
                </c:pt>
                <c:pt idx="123">
                  <c:v>96.609999895100003</c:v>
                </c:pt>
                <c:pt idx="124">
                  <c:v>97.149999856899996</c:v>
                </c:pt>
                <c:pt idx="125">
                  <c:v>98.799999952299999</c:v>
                </c:pt>
                <c:pt idx="126">
                  <c:v>100.039999962</c:v>
                </c:pt>
                <c:pt idx="127">
                  <c:v>101.109999895</c:v>
                </c:pt>
                <c:pt idx="128">
                  <c:v>101.479999781</c:v>
                </c:pt>
                <c:pt idx="129">
                  <c:v>101.75999999</c:v>
                </c:pt>
                <c:pt idx="130">
                  <c:v>102.42999982800001</c:v>
                </c:pt>
                <c:pt idx="131">
                  <c:v>105.32999992400001</c:v>
                </c:pt>
                <c:pt idx="132">
                  <c:v>107.17999982800001</c:v>
                </c:pt>
                <c:pt idx="133">
                  <c:v>108.109999895</c:v>
                </c:pt>
                <c:pt idx="134">
                  <c:v>109.589999914</c:v>
                </c:pt>
                <c:pt idx="135">
                  <c:v>110.75</c:v>
                </c:pt>
                <c:pt idx="136">
                  <c:v>112.80999994299999</c:v>
                </c:pt>
                <c:pt idx="137">
                  <c:v>113.989999771</c:v>
                </c:pt>
                <c:pt idx="138">
                  <c:v>115.15999984699999</c:v>
                </c:pt>
                <c:pt idx="139">
                  <c:v>116.869999886</c:v>
                </c:pt>
                <c:pt idx="140">
                  <c:v>118.50999999</c:v>
                </c:pt>
                <c:pt idx="141">
                  <c:v>119.739999771</c:v>
                </c:pt>
                <c:pt idx="142">
                  <c:v>121.169999838</c:v>
                </c:pt>
                <c:pt idx="143">
                  <c:v>123.039999962</c:v>
                </c:pt>
                <c:pt idx="144">
                  <c:v>124.92999982800001</c:v>
                </c:pt>
                <c:pt idx="145">
                  <c:v>127.489999771</c:v>
                </c:pt>
                <c:pt idx="146">
                  <c:v>128.31999993299999</c:v>
                </c:pt>
                <c:pt idx="147">
                  <c:v>131.14999985700001</c:v>
                </c:pt>
                <c:pt idx="148">
                  <c:v>135.75999999000001</c:v>
                </c:pt>
                <c:pt idx="149">
                  <c:v>139.50999999000001</c:v>
                </c:pt>
                <c:pt idx="150">
                  <c:v>140.82999992399999</c:v>
                </c:pt>
                <c:pt idx="151">
                  <c:v>144.539999962</c:v>
                </c:pt>
                <c:pt idx="152">
                  <c:v>146.36999988599999</c:v>
                </c:pt>
                <c:pt idx="153">
                  <c:v>149.75999999000001</c:v>
                </c:pt>
                <c:pt idx="154">
                  <c:v>151.88999986600001</c:v>
                </c:pt>
                <c:pt idx="155">
                  <c:v>153.31999993299999</c:v>
                </c:pt>
                <c:pt idx="156">
                  <c:v>154.73999977099999</c:v>
                </c:pt>
                <c:pt idx="157">
                  <c:v>155.70999979999999</c:v>
                </c:pt>
                <c:pt idx="158">
                  <c:v>156.339999914</c:v>
                </c:pt>
                <c:pt idx="159">
                  <c:v>157.50999999000001</c:v>
                </c:pt>
                <c:pt idx="160">
                  <c:v>158.98999977099999</c:v>
                </c:pt>
                <c:pt idx="161">
                  <c:v>160.11999988599999</c:v>
                </c:pt>
                <c:pt idx="162">
                  <c:v>161.169999838</c:v>
                </c:pt>
                <c:pt idx="163">
                  <c:v>162.31999993299999</c:v>
                </c:pt>
                <c:pt idx="164">
                  <c:v>163.36999988599999</c:v>
                </c:pt>
                <c:pt idx="165">
                  <c:v>164.669999838</c:v>
                </c:pt>
                <c:pt idx="166">
                  <c:v>165.60999989499999</c:v>
                </c:pt>
                <c:pt idx="167">
                  <c:v>166.54999995200001</c:v>
                </c:pt>
                <c:pt idx="168">
                  <c:v>167.63999986600001</c:v>
                </c:pt>
                <c:pt idx="169">
                  <c:v>168.71999978999989</c:v>
                </c:pt>
                <c:pt idx="170">
                  <c:v>170.589999914</c:v>
                </c:pt>
                <c:pt idx="171">
                  <c:v>172.10999989499999</c:v>
                </c:pt>
                <c:pt idx="172">
                  <c:v>173.289999962</c:v>
                </c:pt>
                <c:pt idx="173">
                  <c:v>174.229999781</c:v>
                </c:pt>
                <c:pt idx="174">
                  <c:v>175.51999998100001</c:v>
                </c:pt>
                <c:pt idx="175">
                  <c:v>177.01999998100001</c:v>
                </c:pt>
                <c:pt idx="176">
                  <c:v>178.55999994300001</c:v>
                </c:pt>
                <c:pt idx="177">
                  <c:v>179.94999980899999</c:v>
                </c:pt>
                <c:pt idx="178">
                  <c:v>180.86999988599999</c:v>
                </c:pt>
                <c:pt idx="179">
                  <c:v>181.779999971</c:v>
                </c:pt>
                <c:pt idx="180">
                  <c:v>182.68999981900001</c:v>
                </c:pt>
                <c:pt idx="181">
                  <c:v>183.5</c:v>
                </c:pt>
                <c:pt idx="182">
                  <c:v>184.23999977099999</c:v>
                </c:pt>
                <c:pt idx="183">
                  <c:v>185.039999962</c:v>
                </c:pt>
                <c:pt idx="184">
                  <c:v>185.81999993299999</c:v>
                </c:pt>
                <c:pt idx="185">
                  <c:v>186.50999999000001</c:v>
                </c:pt>
                <c:pt idx="186">
                  <c:v>187.45999979999999</c:v>
                </c:pt>
                <c:pt idx="187">
                  <c:v>188.35999989499999</c:v>
                </c:pt>
                <c:pt idx="188">
                  <c:v>189.04999995200001</c:v>
                </c:pt>
                <c:pt idx="189">
                  <c:v>189.379999876</c:v>
                </c:pt>
                <c:pt idx="190">
                  <c:v>190.5</c:v>
                </c:pt>
                <c:pt idx="191">
                  <c:v>191.18999981900001</c:v>
                </c:pt>
                <c:pt idx="192">
                  <c:v>191.849999905</c:v>
                </c:pt>
                <c:pt idx="193">
                  <c:v>192.14999985700001</c:v>
                </c:pt>
                <c:pt idx="194">
                  <c:v>192.38999986600001</c:v>
                </c:pt>
                <c:pt idx="195">
                  <c:v>192.76999998100001</c:v>
                </c:pt>
                <c:pt idx="196">
                  <c:v>194.69999980899999</c:v>
                </c:pt>
                <c:pt idx="197">
                  <c:v>195.69999980899999</c:v>
                </c:pt>
                <c:pt idx="198">
                  <c:v>196.419999838</c:v>
                </c:pt>
                <c:pt idx="199">
                  <c:v>197.45999979999999</c:v>
                </c:pt>
                <c:pt idx="200">
                  <c:v>198.21999978999989</c:v>
                </c:pt>
                <c:pt idx="201">
                  <c:v>199.32999992399999</c:v>
                </c:pt>
                <c:pt idx="202">
                  <c:v>200.089999914</c:v>
                </c:pt>
                <c:pt idx="203">
                  <c:v>201.67999982800001</c:v>
                </c:pt>
                <c:pt idx="204">
                  <c:v>203.71999978999989</c:v>
                </c:pt>
                <c:pt idx="205">
                  <c:v>204.919999838</c:v>
                </c:pt>
                <c:pt idx="206">
                  <c:v>205.919999838</c:v>
                </c:pt>
                <c:pt idx="207">
                  <c:v>206.669999838</c:v>
                </c:pt>
                <c:pt idx="208">
                  <c:v>207.65999984699999</c:v>
                </c:pt>
                <c:pt idx="209">
                  <c:v>208.75</c:v>
                </c:pt>
                <c:pt idx="210">
                  <c:v>210.05999994300001</c:v>
                </c:pt>
                <c:pt idx="211">
                  <c:v>210.90999984699999</c:v>
                </c:pt>
                <c:pt idx="212">
                  <c:v>212.039999962</c:v>
                </c:pt>
                <c:pt idx="213">
                  <c:v>213.31999993299999</c:v>
                </c:pt>
                <c:pt idx="214">
                  <c:v>214.95999979999999</c:v>
                </c:pt>
                <c:pt idx="215">
                  <c:v>216.5</c:v>
                </c:pt>
                <c:pt idx="216">
                  <c:v>218.96999979</c:v>
                </c:pt>
                <c:pt idx="217">
                  <c:v>220.229999781</c:v>
                </c:pt>
                <c:pt idx="218">
                  <c:v>222.57999992399999</c:v>
                </c:pt>
                <c:pt idx="219">
                  <c:v>227.779999971</c:v>
                </c:pt>
                <c:pt idx="220">
                  <c:v>232.669999838</c:v>
                </c:pt>
                <c:pt idx="221">
                  <c:v>237.69999980899999</c:v>
                </c:pt>
                <c:pt idx="222">
                  <c:v>241.29999995200001</c:v>
                </c:pt>
                <c:pt idx="223">
                  <c:v>244.89999985700001</c:v>
                </c:pt>
                <c:pt idx="224">
                  <c:v>249.04999995200001</c:v>
                </c:pt>
                <c:pt idx="225">
                  <c:v>253.779999971</c:v>
                </c:pt>
                <c:pt idx="226">
                  <c:v>256.73999977099862</c:v>
                </c:pt>
                <c:pt idx="227">
                  <c:v>257.86999988600002</c:v>
                </c:pt>
                <c:pt idx="228">
                  <c:v>258.85999989499999</c:v>
                </c:pt>
                <c:pt idx="229">
                  <c:v>259.72999978099921</c:v>
                </c:pt>
                <c:pt idx="230">
                  <c:v>260.82999992399999</c:v>
                </c:pt>
                <c:pt idx="231">
                  <c:v>261.85999989499999</c:v>
                </c:pt>
                <c:pt idx="232">
                  <c:v>262.59999990499921</c:v>
                </c:pt>
                <c:pt idx="233">
                  <c:v>263.53999996199661</c:v>
                </c:pt>
                <c:pt idx="234">
                  <c:v>264.53999996199661</c:v>
                </c:pt>
                <c:pt idx="235">
                  <c:v>266.38999986599998</c:v>
                </c:pt>
                <c:pt idx="236">
                  <c:v>268.54999995200001</c:v>
                </c:pt>
                <c:pt idx="237">
                  <c:v>273.29999995199512</c:v>
                </c:pt>
                <c:pt idx="238">
                  <c:v>275.54999995200001</c:v>
                </c:pt>
                <c:pt idx="239">
                  <c:v>276.97999978099921</c:v>
                </c:pt>
                <c:pt idx="240">
                  <c:v>278.10999989499999</c:v>
                </c:pt>
                <c:pt idx="241">
                  <c:v>279.32999992399999</c:v>
                </c:pt>
                <c:pt idx="242">
                  <c:v>280.59999990499921</c:v>
                </c:pt>
                <c:pt idx="243">
                  <c:v>281.93999981899998</c:v>
                </c:pt>
                <c:pt idx="244">
                  <c:v>283.11999988600002</c:v>
                </c:pt>
                <c:pt idx="245">
                  <c:v>284.79999995199512</c:v>
                </c:pt>
                <c:pt idx="246">
                  <c:v>286.18999981899998</c:v>
                </c:pt>
                <c:pt idx="247">
                  <c:v>287.38999986599998</c:v>
                </c:pt>
                <c:pt idx="248">
                  <c:v>288.43999981899998</c:v>
                </c:pt>
                <c:pt idx="249">
                  <c:v>289.36999988600002</c:v>
                </c:pt>
                <c:pt idx="250">
                  <c:v>290.19999980900002</c:v>
                </c:pt>
                <c:pt idx="251">
                  <c:v>291.21999978999997</c:v>
                </c:pt>
                <c:pt idx="252">
                  <c:v>291.97999978099921</c:v>
                </c:pt>
                <c:pt idx="253">
                  <c:v>292.71999978999997</c:v>
                </c:pt>
                <c:pt idx="254">
                  <c:v>293.07999992399999</c:v>
                </c:pt>
                <c:pt idx="255">
                  <c:v>294.42999982799961</c:v>
                </c:pt>
                <c:pt idx="256">
                  <c:v>295.31999993300002</c:v>
                </c:pt>
                <c:pt idx="257">
                  <c:v>296.06999993300002</c:v>
                </c:pt>
                <c:pt idx="258">
                  <c:v>296.46999978999997</c:v>
                </c:pt>
                <c:pt idx="259">
                  <c:v>296.78999996199661</c:v>
                </c:pt>
                <c:pt idx="260">
                  <c:v>297.29999995199512</c:v>
                </c:pt>
                <c:pt idx="261">
                  <c:v>299.48999977099862</c:v>
                </c:pt>
                <c:pt idx="262">
                  <c:v>300.42999982799961</c:v>
                </c:pt>
                <c:pt idx="263">
                  <c:v>301</c:v>
                </c:pt>
                <c:pt idx="264">
                  <c:v>302.00999998999998</c:v>
                </c:pt>
                <c:pt idx="265">
                  <c:v>302.82999992399999</c:v>
                </c:pt>
              </c:numCache>
            </c:numRef>
          </c:xVal>
          <c:yVal>
            <c:numRef>
              <c:f>Sheet1!$N$1:$N$266</c:f>
              <c:numCache>
                <c:formatCode>General</c:formatCode>
                <c:ptCount val="266"/>
                <c:pt idx="1">
                  <c:v>1.36915354108</c:v>
                </c:pt>
                <c:pt idx="2">
                  <c:v>1.79363599182</c:v>
                </c:pt>
                <c:pt idx="3">
                  <c:v>1.66459534884</c:v>
                </c:pt>
                <c:pt idx="4">
                  <c:v>1.3224620355400001</c:v>
                </c:pt>
                <c:pt idx="5">
                  <c:v>0.93510163468399998</c:v>
                </c:pt>
                <c:pt idx="6">
                  <c:v>1.696543618</c:v>
                </c:pt>
                <c:pt idx="7">
                  <c:v>2.3627818574499999</c:v>
                </c:pt>
                <c:pt idx="8">
                  <c:v>2.3357825242699981</c:v>
                </c:pt>
                <c:pt idx="9">
                  <c:v>2.3336987951800001</c:v>
                </c:pt>
                <c:pt idx="10">
                  <c:v>2.2849276218600001</c:v>
                </c:pt>
                <c:pt idx="11">
                  <c:v>2.7512145454499999</c:v>
                </c:pt>
                <c:pt idx="12">
                  <c:v>2.6389849462399999</c:v>
                </c:pt>
                <c:pt idx="13">
                  <c:v>2.4916050955399971</c:v>
                </c:pt>
                <c:pt idx="14">
                  <c:v>2.591254113349998</c:v>
                </c:pt>
                <c:pt idx="15">
                  <c:v>2.7081276595700001</c:v>
                </c:pt>
                <c:pt idx="16">
                  <c:v>3.0623209876500002</c:v>
                </c:pt>
                <c:pt idx="17">
                  <c:v>2.9646307385199999</c:v>
                </c:pt>
                <c:pt idx="18">
                  <c:v>2.79222033898</c:v>
                </c:pt>
                <c:pt idx="19">
                  <c:v>2.7239772296</c:v>
                </c:pt>
                <c:pt idx="20">
                  <c:v>2.7070848329000001</c:v>
                </c:pt>
                <c:pt idx="21">
                  <c:v>2.6578729096999991</c:v>
                </c:pt>
                <c:pt idx="22">
                  <c:v>2.68104651163</c:v>
                </c:pt>
                <c:pt idx="23">
                  <c:v>2.7801690140800002</c:v>
                </c:pt>
                <c:pt idx="24">
                  <c:v>2.7677262357400001</c:v>
                </c:pt>
                <c:pt idx="25">
                  <c:v>2.6672159468399999</c:v>
                </c:pt>
                <c:pt idx="26">
                  <c:v>2.2887342995200002</c:v>
                </c:pt>
                <c:pt idx="27">
                  <c:v>2.2381645569600002</c:v>
                </c:pt>
                <c:pt idx="28">
                  <c:v>2.5097765043</c:v>
                </c:pt>
                <c:pt idx="29">
                  <c:v>2.60945104334</c:v>
                </c:pt>
                <c:pt idx="30">
                  <c:v>2.7244429065700002</c:v>
                </c:pt>
                <c:pt idx="31">
                  <c:v>2.1218259441699998</c:v>
                </c:pt>
                <c:pt idx="32">
                  <c:v>1.65292643052</c:v>
                </c:pt>
                <c:pt idx="33">
                  <c:v>1.1028459214499999</c:v>
                </c:pt>
                <c:pt idx="34">
                  <c:v>1.2510696832599999</c:v>
                </c:pt>
                <c:pt idx="35">
                  <c:v>1.6912560000000001</c:v>
                </c:pt>
                <c:pt idx="36">
                  <c:v>2.2482487725000002</c:v>
                </c:pt>
                <c:pt idx="37">
                  <c:v>2.48532363636</c:v>
                </c:pt>
                <c:pt idx="38">
                  <c:v>2.2734880763100001</c:v>
                </c:pt>
                <c:pt idx="39">
                  <c:v>1.7437118012399999</c:v>
                </c:pt>
                <c:pt idx="40">
                  <c:v>2.1769203539799999</c:v>
                </c:pt>
                <c:pt idx="41">
                  <c:v>2.5256768916199999</c:v>
                </c:pt>
                <c:pt idx="42">
                  <c:v>2.5710903426799998</c:v>
                </c:pt>
                <c:pt idx="43">
                  <c:v>2.52143369176</c:v>
                </c:pt>
                <c:pt idx="44">
                  <c:v>2.6869022556400002</c:v>
                </c:pt>
                <c:pt idx="45">
                  <c:v>2.7333385826800001</c:v>
                </c:pt>
                <c:pt idx="46">
                  <c:v>2.5117676951000001</c:v>
                </c:pt>
                <c:pt idx="47">
                  <c:v>2.6828035398200001</c:v>
                </c:pt>
                <c:pt idx="48">
                  <c:v>2.8909958159000002</c:v>
                </c:pt>
                <c:pt idx="49">
                  <c:v>2.80139055794</c:v>
                </c:pt>
                <c:pt idx="50">
                  <c:v>2.7768244274799998</c:v>
                </c:pt>
                <c:pt idx="51">
                  <c:v>2.6881010830299998</c:v>
                </c:pt>
                <c:pt idx="52">
                  <c:v>2.7042139917700001</c:v>
                </c:pt>
                <c:pt idx="53">
                  <c:v>2.7690301810900002</c:v>
                </c:pt>
                <c:pt idx="54">
                  <c:v>2.7626506985999999</c:v>
                </c:pt>
                <c:pt idx="55">
                  <c:v>2.7598811040300002</c:v>
                </c:pt>
                <c:pt idx="56">
                  <c:v>2.8025138888900001</c:v>
                </c:pt>
                <c:pt idx="57">
                  <c:v>2.8016792079199999</c:v>
                </c:pt>
                <c:pt idx="58">
                  <c:v>2.8267835051499999</c:v>
                </c:pt>
                <c:pt idx="59">
                  <c:v>2.8507500000000001</c:v>
                </c:pt>
                <c:pt idx="60">
                  <c:v>2.6653086771000001</c:v>
                </c:pt>
                <c:pt idx="61">
                  <c:v>2.73257821782</c:v>
                </c:pt>
                <c:pt idx="62">
                  <c:v>2.8207265774399999</c:v>
                </c:pt>
                <c:pt idx="63">
                  <c:v>2.89759064327</c:v>
                </c:pt>
                <c:pt idx="64">
                  <c:v>2.8845333333299998</c:v>
                </c:pt>
                <c:pt idx="65">
                  <c:v>2.9135714285700001</c:v>
                </c:pt>
                <c:pt idx="66">
                  <c:v>2.5500184615400001</c:v>
                </c:pt>
                <c:pt idx="67">
                  <c:v>2.5422840579699999</c:v>
                </c:pt>
                <c:pt idx="68">
                  <c:v>2.4910997679800002</c:v>
                </c:pt>
                <c:pt idx="69">
                  <c:v>2.182944</c:v>
                </c:pt>
                <c:pt idx="70">
                  <c:v>1.72662467192</c:v>
                </c:pt>
                <c:pt idx="71">
                  <c:v>1.5872302405500001</c:v>
                </c:pt>
                <c:pt idx="72">
                  <c:v>1.9192421052599999</c:v>
                </c:pt>
                <c:pt idx="73">
                  <c:v>1.7459042090000001</c:v>
                </c:pt>
                <c:pt idx="74">
                  <c:v>1.8251778563000001</c:v>
                </c:pt>
                <c:pt idx="75">
                  <c:v>2.0819596231499991</c:v>
                </c:pt>
                <c:pt idx="76">
                  <c:v>1.64653754081</c:v>
                </c:pt>
                <c:pt idx="77">
                  <c:v>1.8072577319600001</c:v>
                </c:pt>
                <c:pt idx="78">
                  <c:v>2.0507575360399999</c:v>
                </c:pt>
                <c:pt idx="79">
                  <c:v>2.2112574103</c:v>
                </c:pt>
                <c:pt idx="80">
                  <c:v>2.3754027993799971</c:v>
                </c:pt>
                <c:pt idx="81">
                  <c:v>2.3804990403100001</c:v>
                </c:pt>
                <c:pt idx="82">
                  <c:v>2.3840770465499999</c:v>
                </c:pt>
                <c:pt idx="83">
                  <c:v>2.4005974499099998</c:v>
                </c:pt>
                <c:pt idx="84">
                  <c:v>2.0804869565200002</c:v>
                </c:pt>
                <c:pt idx="85">
                  <c:v>1.94649907579</c:v>
                </c:pt>
                <c:pt idx="86">
                  <c:v>1.9646576019799999</c:v>
                </c:pt>
                <c:pt idx="87">
                  <c:v>2.5061956521700002</c:v>
                </c:pt>
                <c:pt idx="88">
                  <c:v>2.4933726315800002</c:v>
                </c:pt>
                <c:pt idx="89">
                  <c:v>2.4674983050799999</c:v>
                </c:pt>
                <c:pt idx="90">
                  <c:v>2.4439330289200001</c:v>
                </c:pt>
                <c:pt idx="91">
                  <c:v>2.4804607329800001</c:v>
                </c:pt>
                <c:pt idx="92">
                  <c:v>2.8347094188400002</c:v>
                </c:pt>
                <c:pt idx="93">
                  <c:v>2.57621176471</c:v>
                </c:pt>
                <c:pt idx="94">
                  <c:v>1.7963403314899999</c:v>
                </c:pt>
                <c:pt idx="95">
                  <c:v>1.9298137254900001</c:v>
                </c:pt>
                <c:pt idx="96">
                  <c:v>1.9286447761200001</c:v>
                </c:pt>
                <c:pt idx="97">
                  <c:v>1.90462794349</c:v>
                </c:pt>
                <c:pt idx="98">
                  <c:v>1.94948998665</c:v>
                </c:pt>
                <c:pt idx="99">
                  <c:v>1.8937424657499999</c:v>
                </c:pt>
                <c:pt idx="100">
                  <c:v>1.3606242960599999</c:v>
                </c:pt>
                <c:pt idx="101">
                  <c:v>0.87439847231099999</c:v>
                </c:pt>
                <c:pt idx="102">
                  <c:v>1.3130912584100001</c:v>
                </c:pt>
                <c:pt idx="103">
                  <c:v>1.77202478315</c:v>
                </c:pt>
                <c:pt idx="104">
                  <c:v>1.95772384937</c:v>
                </c:pt>
                <c:pt idx="105">
                  <c:v>1.57687179487</c:v>
                </c:pt>
                <c:pt idx="106">
                  <c:v>1.4344436701500001</c:v>
                </c:pt>
                <c:pt idx="107">
                  <c:v>1.6119531250000001</c:v>
                </c:pt>
                <c:pt idx="108">
                  <c:v>1.5915837104099999</c:v>
                </c:pt>
                <c:pt idx="109">
                  <c:v>1.7582189421900001</c:v>
                </c:pt>
                <c:pt idx="110">
                  <c:v>1.7422032622300001</c:v>
                </c:pt>
                <c:pt idx="111">
                  <c:v>1.8428548601900001</c:v>
                </c:pt>
                <c:pt idx="112">
                  <c:v>1.7244414106899999</c:v>
                </c:pt>
                <c:pt idx="113">
                  <c:v>1.62004220399</c:v>
                </c:pt>
                <c:pt idx="114">
                  <c:v>1.2292354049000001</c:v>
                </c:pt>
                <c:pt idx="115">
                  <c:v>1.4099379845</c:v>
                </c:pt>
                <c:pt idx="116">
                  <c:v>1.24724288107</c:v>
                </c:pt>
                <c:pt idx="117">
                  <c:v>1.7476702127699999</c:v>
                </c:pt>
                <c:pt idx="118">
                  <c:v>1.41149538462</c:v>
                </c:pt>
                <c:pt idx="119">
                  <c:v>1.03136214605</c:v>
                </c:pt>
                <c:pt idx="120">
                  <c:v>1.5988979089799999</c:v>
                </c:pt>
                <c:pt idx="121">
                  <c:v>1.58414916585</c:v>
                </c:pt>
                <c:pt idx="122">
                  <c:v>1.39945400593</c:v>
                </c:pt>
                <c:pt idx="123">
                  <c:v>0.967188712522</c:v>
                </c:pt>
                <c:pt idx="124">
                  <c:v>1.03663636364</c:v>
                </c:pt>
                <c:pt idx="125">
                  <c:v>1.2065112685099999</c:v>
                </c:pt>
                <c:pt idx="126">
                  <c:v>1.2083642731999999</c:v>
                </c:pt>
                <c:pt idx="127">
                  <c:v>1.5192996910400001</c:v>
                </c:pt>
                <c:pt idx="128">
                  <c:v>1.81497435897</c:v>
                </c:pt>
                <c:pt idx="129">
                  <c:v>1.7750974359</c:v>
                </c:pt>
                <c:pt idx="130">
                  <c:v>1.1429772329200001</c:v>
                </c:pt>
                <c:pt idx="131">
                  <c:v>1.20809912536</c:v>
                </c:pt>
                <c:pt idx="132">
                  <c:v>0.99839271485500003</c:v>
                </c:pt>
                <c:pt idx="133">
                  <c:v>1.29201444043</c:v>
                </c:pt>
                <c:pt idx="134">
                  <c:v>1.1803950973299999</c:v>
                </c:pt>
                <c:pt idx="135">
                  <c:v>1.2388775894499999</c:v>
                </c:pt>
                <c:pt idx="136">
                  <c:v>0.93974364191299997</c:v>
                </c:pt>
                <c:pt idx="137">
                  <c:v>1.0110609981500001</c:v>
                </c:pt>
                <c:pt idx="138">
                  <c:v>1.1231820728299999</c:v>
                </c:pt>
                <c:pt idx="139">
                  <c:v>0.96187212911200004</c:v>
                </c:pt>
                <c:pt idx="140">
                  <c:v>1.00057956016</c:v>
                </c:pt>
                <c:pt idx="141">
                  <c:v>1.3390867256600001</c:v>
                </c:pt>
                <c:pt idx="142">
                  <c:v>0.91919700374500002</c:v>
                </c:pt>
                <c:pt idx="143">
                  <c:v>0.88104054054100001</c:v>
                </c:pt>
                <c:pt idx="144">
                  <c:v>0.79362597984299998</c:v>
                </c:pt>
                <c:pt idx="145">
                  <c:v>0.62063551401899997</c:v>
                </c:pt>
                <c:pt idx="146">
                  <c:v>1.69663474692</c:v>
                </c:pt>
                <c:pt idx="147">
                  <c:v>0.543461397731</c:v>
                </c:pt>
                <c:pt idx="148">
                  <c:v>0.29170606462999998</c:v>
                </c:pt>
                <c:pt idx="149">
                  <c:v>0.39254470877800002</c:v>
                </c:pt>
                <c:pt idx="150">
                  <c:v>0.86174795417299999</c:v>
                </c:pt>
                <c:pt idx="151">
                  <c:v>0.44064541169900001</c:v>
                </c:pt>
                <c:pt idx="152">
                  <c:v>0.53126728110599997</c:v>
                </c:pt>
                <c:pt idx="153">
                  <c:v>0.36042361533799999</c:v>
                </c:pt>
                <c:pt idx="154">
                  <c:v>0.71644881889800005</c:v>
                </c:pt>
                <c:pt idx="155">
                  <c:v>1.21090799397</c:v>
                </c:pt>
                <c:pt idx="156">
                  <c:v>1.07106556142</c:v>
                </c:pt>
                <c:pt idx="157">
                  <c:v>1.61659428571</c:v>
                </c:pt>
                <c:pt idx="158">
                  <c:v>1.6341641790999999</c:v>
                </c:pt>
                <c:pt idx="159">
                  <c:v>1.50248428835</c:v>
                </c:pt>
                <c:pt idx="160">
                  <c:v>1.1386319595100001</c:v>
                </c:pt>
                <c:pt idx="161">
                  <c:v>1.2521240310099999</c:v>
                </c:pt>
                <c:pt idx="162">
                  <c:v>1.2572518134699999</c:v>
                </c:pt>
                <c:pt idx="163">
                  <c:v>1.3959541109</c:v>
                </c:pt>
                <c:pt idx="164">
                  <c:v>1.43554724818</c:v>
                </c:pt>
                <c:pt idx="165">
                  <c:v>1.4023681591999999</c:v>
                </c:pt>
                <c:pt idx="166">
                  <c:v>1.6160941176500001</c:v>
                </c:pt>
                <c:pt idx="167">
                  <c:v>1.6176662721899999</c:v>
                </c:pt>
                <c:pt idx="168">
                  <c:v>1.4343269809400001</c:v>
                </c:pt>
                <c:pt idx="169">
                  <c:v>1.4236186612599999</c:v>
                </c:pt>
                <c:pt idx="170">
                  <c:v>0.83246023688699999</c:v>
                </c:pt>
                <c:pt idx="171">
                  <c:v>0.86609817671800005</c:v>
                </c:pt>
                <c:pt idx="172">
                  <c:v>1.5185280588800001</c:v>
                </c:pt>
                <c:pt idx="173">
                  <c:v>1.6611097992899999</c:v>
                </c:pt>
                <c:pt idx="174">
                  <c:v>1.1961774058600001</c:v>
                </c:pt>
                <c:pt idx="175">
                  <c:v>0.98477730496500004</c:v>
                </c:pt>
                <c:pt idx="176">
                  <c:v>0.95843767312999995</c:v>
                </c:pt>
                <c:pt idx="177">
                  <c:v>1.1723000773400001</c:v>
                </c:pt>
                <c:pt idx="178">
                  <c:v>1.66493493976</c:v>
                </c:pt>
                <c:pt idx="179">
                  <c:v>1.59981372549</c:v>
                </c:pt>
                <c:pt idx="180">
                  <c:v>1.80528039702</c:v>
                </c:pt>
                <c:pt idx="181">
                  <c:v>2.0683444444400001</c:v>
                </c:pt>
                <c:pt idx="182">
                  <c:v>2.0344396284799999</c:v>
                </c:pt>
                <c:pt idx="183">
                  <c:v>1.93832112676</c:v>
                </c:pt>
                <c:pt idx="184">
                  <c:v>2.014684133919999</c:v>
                </c:pt>
                <c:pt idx="185">
                  <c:v>2.1810469798700001</c:v>
                </c:pt>
                <c:pt idx="186">
                  <c:v>1.87050753187</c:v>
                </c:pt>
                <c:pt idx="187">
                  <c:v>1.7445721331699999</c:v>
                </c:pt>
                <c:pt idx="188">
                  <c:v>1.8621256366700001</c:v>
                </c:pt>
                <c:pt idx="189">
                  <c:v>1.8847933884300001</c:v>
                </c:pt>
                <c:pt idx="190">
                  <c:v>2.0082658092200001</c:v>
                </c:pt>
                <c:pt idx="191">
                  <c:v>2.3231515151500002</c:v>
                </c:pt>
                <c:pt idx="192">
                  <c:v>2.5745898778399998</c:v>
                </c:pt>
                <c:pt idx="193">
                  <c:v>2.3936618357500001</c:v>
                </c:pt>
                <c:pt idx="194">
                  <c:v>2.30762666667</c:v>
                </c:pt>
                <c:pt idx="195">
                  <c:v>2.2980281690100002</c:v>
                </c:pt>
                <c:pt idx="196">
                  <c:v>1.9251010452999999</c:v>
                </c:pt>
                <c:pt idx="197">
                  <c:v>1.93191189427</c:v>
                </c:pt>
                <c:pt idx="198">
                  <c:v>1.70693799682</c:v>
                </c:pt>
                <c:pt idx="199">
                  <c:v>1.7179517313699999</c:v>
                </c:pt>
                <c:pt idx="200">
                  <c:v>1.9904508320700001</c:v>
                </c:pt>
                <c:pt idx="201">
                  <c:v>1.82382625864</c:v>
                </c:pt>
                <c:pt idx="202">
                  <c:v>1.64259459459</c:v>
                </c:pt>
                <c:pt idx="203">
                  <c:v>0.80355911823600001</c:v>
                </c:pt>
                <c:pt idx="204">
                  <c:v>0.797106995885</c:v>
                </c:pt>
                <c:pt idx="205">
                  <c:v>1.4075486806199999</c:v>
                </c:pt>
                <c:pt idx="206">
                  <c:v>1.66282197802</c:v>
                </c:pt>
                <c:pt idx="207">
                  <c:v>1.890798151</c:v>
                </c:pt>
                <c:pt idx="208">
                  <c:v>1.7444013377900001</c:v>
                </c:pt>
                <c:pt idx="209">
                  <c:v>1.4188348348299999</c:v>
                </c:pt>
                <c:pt idx="210">
                  <c:v>1.2591788953</c:v>
                </c:pt>
                <c:pt idx="211">
                  <c:v>1.65807486631</c:v>
                </c:pt>
                <c:pt idx="212">
                  <c:v>1.4309055876700001</c:v>
                </c:pt>
                <c:pt idx="213">
                  <c:v>1.1103016006699999</c:v>
                </c:pt>
                <c:pt idx="214">
                  <c:v>0.93035385612400001</c:v>
                </c:pt>
                <c:pt idx="215">
                  <c:v>0.73537430167600004</c:v>
                </c:pt>
                <c:pt idx="216">
                  <c:v>0.66866133782100001</c:v>
                </c:pt>
                <c:pt idx="217">
                  <c:v>0.79301805675000003</c:v>
                </c:pt>
                <c:pt idx="218">
                  <c:v>0.52849263721600004</c:v>
                </c:pt>
                <c:pt idx="219">
                  <c:v>0.28567974882300001</c:v>
                </c:pt>
                <c:pt idx="220">
                  <c:v>0.345081452826</c:v>
                </c:pt>
                <c:pt idx="221">
                  <c:v>0.288706886045</c:v>
                </c:pt>
                <c:pt idx="222">
                  <c:v>0.44650252525299999</c:v>
                </c:pt>
                <c:pt idx="223">
                  <c:v>0.24983228750700001</c:v>
                </c:pt>
                <c:pt idx="224">
                  <c:v>0.40409843400399997</c:v>
                </c:pt>
                <c:pt idx="225">
                  <c:v>0.34114558058900002</c:v>
                </c:pt>
                <c:pt idx="226">
                  <c:v>0.45213156053199999</c:v>
                </c:pt>
                <c:pt idx="227">
                  <c:v>1.17448983543</c:v>
                </c:pt>
                <c:pt idx="228">
                  <c:v>1.63695964126</c:v>
                </c:pt>
                <c:pt idx="229">
                  <c:v>1.7723487179499999</c:v>
                </c:pt>
                <c:pt idx="230">
                  <c:v>1.68451792829</c:v>
                </c:pt>
                <c:pt idx="231">
                  <c:v>1.4802586206899999</c:v>
                </c:pt>
                <c:pt idx="232">
                  <c:v>2.0997357910900001</c:v>
                </c:pt>
                <c:pt idx="233">
                  <c:v>1.6903356973999999</c:v>
                </c:pt>
                <c:pt idx="234">
                  <c:v>1.5544717608</c:v>
                </c:pt>
                <c:pt idx="235">
                  <c:v>0.83813287904599998</c:v>
                </c:pt>
                <c:pt idx="236">
                  <c:v>0.59837984496100005</c:v>
                </c:pt>
                <c:pt idx="237">
                  <c:v>0.35512908778000002</c:v>
                </c:pt>
                <c:pt idx="238">
                  <c:v>0.65348815606099997</c:v>
                </c:pt>
                <c:pt idx="239">
                  <c:v>1.0723420855200001</c:v>
                </c:pt>
                <c:pt idx="240">
                  <c:v>1.33770327553</c:v>
                </c:pt>
                <c:pt idx="241">
                  <c:v>1.230208</c:v>
                </c:pt>
                <c:pt idx="242">
                  <c:v>1.28674363328</c:v>
                </c:pt>
                <c:pt idx="243">
                  <c:v>1.10995662651</c:v>
                </c:pt>
                <c:pt idx="244">
                  <c:v>1.2031778801799999</c:v>
                </c:pt>
                <c:pt idx="245">
                  <c:v>0.91975726927900003</c:v>
                </c:pt>
                <c:pt idx="246">
                  <c:v>1.14730970724</c:v>
                </c:pt>
                <c:pt idx="247">
                  <c:v>1.1850748421999999</c:v>
                </c:pt>
                <c:pt idx="248">
                  <c:v>1.44256603774</c:v>
                </c:pt>
                <c:pt idx="249">
                  <c:v>1.6536296296299999</c:v>
                </c:pt>
                <c:pt idx="250">
                  <c:v>1.75662702703</c:v>
                </c:pt>
                <c:pt idx="251">
                  <c:v>1.7661356673999999</c:v>
                </c:pt>
                <c:pt idx="252">
                  <c:v>2.1023001485899999</c:v>
                </c:pt>
                <c:pt idx="253">
                  <c:v>1.70045271318</c:v>
                </c:pt>
                <c:pt idx="254">
                  <c:v>1.7019402985100001</c:v>
                </c:pt>
                <c:pt idx="255">
                  <c:v>1.49062211615</c:v>
                </c:pt>
                <c:pt idx="256">
                  <c:v>1.7445663716799999</c:v>
                </c:pt>
                <c:pt idx="257">
                  <c:v>2.22174698795</c:v>
                </c:pt>
                <c:pt idx="258">
                  <c:v>1.6035210356</c:v>
                </c:pt>
                <c:pt idx="259">
                  <c:v>1.5733818181799999</c:v>
                </c:pt>
                <c:pt idx="260">
                  <c:v>1.59960784314</c:v>
                </c:pt>
                <c:pt idx="261">
                  <c:v>1.6861770091599999</c:v>
                </c:pt>
                <c:pt idx="262">
                  <c:v>2.0907938021499999</c:v>
                </c:pt>
                <c:pt idx="263">
                  <c:v>2.2137402061899998</c:v>
                </c:pt>
                <c:pt idx="264">
                  <c:v>1.80508048512</c:v>
                </c:pt>
                <c:pt idx="265">
                  <c:v>1.79984678523</c:v>
                </c:pt>
              </c:numCache>
            </c:numRef>
          </c:yVal>
          <c:smooth val="0"/>
          <c:extLst>
            <c:ext xmlns:c16="http://schemas.microsoft.com/office/drawing/2014/chart" uri="{C3380CC4-5D6E-409C-BE32-E72D297353CC}">
              <c16:uniqueId val="{00000000-0B4B-544C-8442-E9C2C21AA11B}"/>
            </c:ext>
          </c:extLst>
        </c:ser>
        <c:dLbls>
          <c:showLegendKey val="0"/>
          <c:showVal val="0"/>
          <c:showCatName val="0"/>
          <c:showSerName val="0"/>
          <c:showPercent val="0"/>
          <c:showBubbleSize val="0"/>
        </c:dLbls>
        <c:axId val="542602304"/>
        <c:axId val="546655512"/>
      </c:scatterChart>
      <c:valAx>
        <c:axId val="542602304"/>
        <c:scaling>
          <c:orientation val="minMax"/>
          <c:max val="300"/>
          <c:min val="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800" dirty="0">
                    <a:solidFill>
                      <a:schemeClr val="tx1"/>
                    </a:solidFill>
                    <a:latin typeface="微软雅黑" panose="020B0503020204020204" pitchFamily="34" charset="-122"/>
                    <a:ea typeface="微软雅黑" panose="020B0503020204020204" pitchFamily="34" charset="-122"/>
                  </a:rPr>
                  <a:t>时间</a:t>
                </a:r>
                <a:endParaRPr lang="en-US"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53671902542395311"/>
              <c:y val="0.8"/>
            </c:manualLayout>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6655512"/>
        <c:crosses val="autoZero"/>
        <c:crossBetween val="midCat"/>
      </c:valAx>
      <c:valAx>
        <c:axId val="546655512"/>
        <c:scaling>
          <c:orientation val="minMax"/>
          <c:max val="3.5"/>
          <c:min val="0"/>
        </c:scaling>
        <c:delete val="0"/>
        <c:axPos val="l"/>
        <c:title>
          <c:tx>
            <c:rich>
              <a:bodyPr rot="-5400000" spcFirstLastPara="1" vertOverflow="ellipsis" vert="horz" wrap="square" anchor="ctr" anchorCtr="1"/>
              <a:lstStyle/>
              <a:p>
                <a:pPr>
                  <a:defRPr sz="1800" b="0" i="0" u="none" strike="noStrike" kern="1200" baseline="0">
                    <a:solidFill>
                      <a:srgbClr val="0070C0"/>
                    </a:solidFill>
                    <a:latin typeface="+mn-lt"/>
                    <a:ea typeface="+mn-ea"/>
                    <a:cs typeface="+mn-cs"/>
                  </a:defRPr>
                </a:pPr>
                <a:r>
                  <a:rPr lang="zh-CN" altLang="en-US" sz="1800" b="0" dirty="0">
                    <a:solidFill>
                      <a:schemeClr val="tx1"/>
                    </a:solidFill>
                    <a:latin typeface="微软雅黑" panose="020B0503020204020204" pitchFamily="34" charset="-122"/>
                    <a:ea typeface="微软雅黑" panose="020B0503020204020204" pitchFamily="34" charset="-122"/>
                  </a:rPr>
                  <a:t>带宽</a:t>
                </a:r>
                <a:endParaRPr lang="en-US" sz="1800" b="0"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10994713783937041"/>
              <c:y val="0.38559838815119657"/>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260230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918CDD0-AFBA-49E2-9FF3-DECA6FFC36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BA4CC1-314B-479F-A619-604DE5070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FB62-4E11-4440-863A-8E21126CF63D}"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4BDFD997-E092-4E27-85A4-B18914E26D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6F9DAC-7499-4534-AADB-BDF8702105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6F3FA-E26E-411A-8981-C9E1CEF7F2FD}" type="slidenum">
              <a:rPr lang="zh-CN" altLang="en-US" smtClean="0"/>
              <a:t>‹#›</a:t>
            </a:fld>
            <a:endParaRPr lang="zh-CN" altLang="en-US"/>
          </a:p>
        </p:txBody>
      </p:sp>
    </p:spTree>
    <p:extLst>
      <p:ext uri="{BB962C8B-B14F-4D97-AF65-F5344CB8AC3E}">
        <p14:creationId xmlns:p14="http://schemas.microsoft.com/office/powerpoint/2010/main" val="3435316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7219C-91EE-4B64-97AF-8AFE3F6EC6C8}"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A1F27-C59C-4704-98E0-7336D92A2864}" type="slidenum">
              <a:rPr lang="en-US" smtClean="0"/>
              <a:t>‹#›</a:t>
            </a:fld>
            <a:endParaRPr lang="en-US"/>
          </a:p>
        </p:txBody>
      </p:sp>
    </p:spTree>
    <p:extLst>
      <p:ext uri="{BB962C8B-B14F-4D97-AF65-F5344CB8AC3E}">
        <p14:creationId xmlns:p14="http://schemas.microsoft.com/office/powerpoint/2010/main" val="17146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EA1F27-C59C-4704-98E0-7336D92A2864}" type="slidenum">
              <a:rPr lang="en-US" smtClean="0"/>
              <a:t>15</a:t>
            </a:fld>
            <a:endParaRPr lang="en-US"/>
          </a:p>
        </p:txBody>
      </p:sp>
    </p:spTree>
    <p:extLst>
      <p:ext uri="{BB962C8B-B14F-4D97-AF65-F5344CB8AC3E}">
        <p14:creationId xmlns:p14="http://schemas.microsoft.com/office/powerpoint/2010/main" val="3221162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139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5366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3943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385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612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586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270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71</a:t>
            </a:fld>
            <a:endParaRPr kumimoji="1" lang="zh-CN" altLang="en-US"/>
          </a:p>
        </p:txBody>
      </p:sp>
    </p:spTree>
    <p:extLst>
      <p:ext uri="{BB962C8B-B14F-4D97-AF65-F5344CB8AC3E}">
        <p14:creationId xmlns:p14="http://schemas.microsoft.com/office/powerpoint/2010/main" val="2832085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72</a:t>
            </a:fld>
            <a:endParaRPr kumimoji="1" lang="zh-CN" altLang="en-US"/>
          </a:p>
        </p:txBody>
      </p:sp>
    </p:spTree>
    <p:extLst>
      <p:ext uri="{BB962C8B-B14F-4D97-AF65-F5344CB8AC3E}">
        <p14:creationId xmlns:p14="http://schemas.microsoft.com/office/powerpoint/2010/main" val="3917324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7BDDB98-DBA1-4A9B-8E23-1D9508902480}" type="slidenum">
              <a:rPr lang="en-US" altLang="zh-CN">
                <a:latin typeface="Arial" panose="020B0604020202020204" pitchFamily="34" charset="0"/>
                <a:ea typeface="微软雅黑" panose="020B0503020204020204" pitchFamily="34" charset="-122"/>
              </a:rPr>
              <a:pPr eaLnBrk="1" hangingPunct="1"/>
              <a:t>77</a:t>
            </a:fld>
            <a:endParaRPr lang="en-US" altLang="zh-CN" dirty="0">
              <a:latin typeface="Arial" panose="020B0604020202020204" pitchFamily="34" charset="0"/>
              <a:ea typeface="微软雅黑" panose="020B0503020204020204" pitchFamily="34" charset="-122"/>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59722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年世界杯决赛，你喜欢这样的直播吗？</a:t>
            </a:r>
          </a:p>
        </p:txBody>
      </p:sp>
      <p:sp>
        <p:nvSpPr>
          <p:cNvPr id="4" name="灯片编号占位符 3"/>
          <p:cNvSpPr>
            <a:spLocks noGrp="1"/>
          </p:cNvSpPr>
          <p:nvPr>
            <p:ph type="sldNum" sz="quarter" idx="10"/>
          </p:nvPr>
        </p:nvSpPr>
        <p:spPr/>
        <p:txBody>
          <a:bodyPr/>
          <a:lstStyle/>
          <a:p>
            <a:pPr fontAlgn="base">
              <a:spcBef>
                <a:spcPct val="0"/>
              </a:spcBef>
              <a:spcAft>
                <a:spcPct val="0"/>
              </a:spcAft>
              <a:defRPr/>
            </a:pPr>
            <a:fld id="{259C7419-27B1-42A8-BC5C-D2523F6A6D63}" type="slidenum">
              <a:rPr lang="en-US" altLang="zh-CN" smtClean="0">
                <a:solidFill>
                  <a:srgbClr val="000000"/>
                </a:solidFill>
                <a:latin typeface="Arial" charset="0"/>
                <a:ea typeface="宋体" charset="-122"/>
              </a:rPr>
              <a:pPr fontAlgn="base">
                <a:spcBef>
                  <a:spcPct val="0"/>
                </a:spcBef>
                <a:spcAft>
                  <a:spcPct val="0"/>
                </a:spcAft>
                <a:defRPr/>
              </a:pPr>
              <a:t>35</a:t>
            </a:fld>
            <a:endParaRPr lang="en-US" altLang="zh-CN">
              <a:solidFill>
                <a:srgbClr val="000000"/>
              </a:solidFill>
              <a:latin typeface="Arial" charset="0"/>
              <a:ea typeface="宋体" charset="-122"/>
            </a:endParaRPr>
          </a:p>
        </p:txBody>
      </p:sp>
    </p:spTree>
    <p:extLst>
      <p:ext uri="{BB962C8B-B14F-4D97-AF65-F5344CB8AC3E}">
        <p14:creationId xmlns:p14="http://schemas.microsoft.com/office/powerpoint/2010/main" val="4279585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pPr eaLnBrk="1" hangingPunct="1"/>
              <a:t>78</a:t>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97901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低清、高清一起传，则收到高清时，则需要丢弃低清，也浪费了带宽。如何解决？请见下页</a:t>
            </a:r>
            <a:r>
              <a:rPr kumimoji="1" lang="en-US" altLang="zh-CN" dirty="0"/>
              <a:t>SVC</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53</a:t>
            </a:fld>
            <a:endParaRPr kumimoji="1" lang="zh-CN" altLang="en-US">
              <a:solidFill>
                <a:prstClr val="black"/>
              </a:solidFill>
            </a:endParaRPr>
          </a:p>
        </p:txBody>
      </p:sp>
    </p:spTree>
    <p:extLst>
      <p:ext uri="{BB962C8B-B14F-4D97-AF65-F5344CB8AC3E}">
        <p14:creationId xmlns:p14="http://schemas.microsoft.com/office/powerpoint/2010/main" val="34375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54</a:t>
            </a:fld>
            <a:endParaRPr kumimoji="1" lang="zh-CN" altLang="en-US">
              <a:solidFill>
                <a:prstClr val="black"/>
              </a:solidFill>
            </a:endParaRPr>
          </a:p>
        </p:txBody>
      </p:sp>
    </p:spTree>
    <p:extLst>
      <p:ext uri="{BB962C8B-B14F-4D97-AF65-F5344CB8AC3E}">
        <p14:creationId xmlns:p14="http://schemas.microsoft.com/office/powerpoint/2010/main" val="126318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5121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63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536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291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08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5" name="Rectangle 6"/>
          <p:cNvSpPr>
            <a:spLocks noGrp="1" noChangeArrowheads="1"/>
          </p:cNvSpPr>
          <p:nvPr>
            <p:ph type="sldNum" sz="quarter" idx="11"/>
          </p:nvPr>
        </p:nvSpPr>
        <p:spPr>
          <a:ln/>
        </p:spPr>
        <p:txBody>
          <a:bodyPr/>
          <a:lstStyle>
            <a:lvl1pPr>
              <a:defRPr/>
            </a:lvl1pPr>
          </a:lstStyle>
          <a:p>
            <a:pPr>
              <a:defRPr/>
            </a:pPr>
            <a:fld id="{35DD5A66-9C2F-42FF-B09E-B62E67AA1448}" type="slidenum">
              <a:rPr lang="en-US"/>
              <a:pPr>
                <a:defRPr/>
              </a:pPr>
              <a:t>‹#›</a:t>
            </a:fld>
            <a:endParaRPr lang="en-US" dirty="0"/>
          </a:p>
        </p:txBody>
      </p:sp>
    </p:spTree>
    <p:extLst>
      <p:ext uri="{BB962C8B-B14F-4D97-AF65-F5344CB8AC3E}">
        <p14:creationId xmlns:p14="http://schemas.microsoft.com/office/powerpoint/2010/main" val="222764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6A720C1-C97C-4A95-8CC7-E9C91CBF4048}" type="slidenum">
              <a:rPr lang="en-US"/>
              <a:pPr>
                <a:defRPr/>
              </a:pPr>
              <a:t>‹#›</a:t>
            </a:fld>
            <a:endParaRPr lang="en-US" dirty="0"/>
          </a:p>
        </p:txBody>
      </p:sp>
    </p:spTree>
    <p:extLst>
      <p:ext uri="{BB962C8B-B14F-4D97-AF65-F5344CB8AC3E}">
        <p14:creationId xmlns:p14="http://schemas.microsoft.com/office/powerpoint/2010/main" val="38751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26C9E9CD-6400-4048-A621-93BAB80DCE84}" type="slidenum">
              <a:rPr lang="en-US"/>
              <a:pPr>
                <a:defRPr/>
              </a:pPr>
              <a:t>‹#›</a:t>
            </a:fld>
            <a:endParaRPr lang="en-US" dirty="0"/>
          </a:p>
        </p:txBody>
      </p:sp>
    </p:spTree>
    <p:extLst>
      <p:ext uri="{BB962C8B-B14F-4D97-AF65-F5344CB8AC3E}">
        <p14:creationId xmlns:p14="http://schemas.microsoft.com/office/powerpoint/2010/main" val="392590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ln/>
        </p:spPr>
        <p:txBody>
          <a:bodyPr/>
          <a:lstStyle>
            <a:lvl1pPr>
              <a:defRPr/>
            </a:lvl1pPr>
          </a:lstStyle>
          <a:p>
            <a:pPr>
              <a:defRPr/>
            </a:pPr>
            <a:fld id="{3FFE790D-BCFB-4008-9260-CA63AEE325FD}" type="slidenum">
              <a:rPr lang="en-US"/>
              <a:pPr>
                <a:defRPr/>
              </a:pPr>
              <a:t>‹#›</a:t>
            </a:fld>
            <a:endParaRPr lang="en-US" dirty="0"/>
          </a:p>
        </p:txBody>
      </p:sp>
    </p:spTree>
    <p:extLst>
      <p:ext uri="{BB962C8B-B14F-4D97-AF65-F5344CB8AC3E}">
        <p14:creationId xmlns:p14="http://schemas.microsoft.com/office/powerpoint/2010/main" val="232764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5" name="Rectangle 6"/>
          <p:cNvSpPr>
            <a:spLocks noGrp="1" noChangeArrowheads="1"/>
          </p:cNvSpPr>
          <p:nvPr>
            <p:ph type="sldNum" sz="quarter" idx="11"/>
          </p:nvPr>
        </p:nvSpPr>
        <p:spPr>
          <a:ln/>
        </p:spPr>
        <p:txBody>
          <a:bodyPr/>
          <a:lstStyle>
            <a:lvl1pPr>
              <a:defRPr/>
            </a:lvl1pPr>
          </a:lstStyle>
          <a:p>
            <a:pPr>
              <a:defRPr/>
            </a:pPr>
            <a:fld id="{9253C469-7C95-4280-A06B-E0B75510FD76}" type="slidenum">
              <a:rPr lang="en-US"/>
              <a:pPr>
                <a:defRPr/>
              </a:pPr>
              <a:t>‹#›</a:t>
            </a:fld>
            <a:endParaRPr lang="en-US" dirty="0"/>
          </a:p>
        </p:txBody>
      </p:sp>
    </p:spTree>
    <p:extLst>
      <p:ext uri="{BB962C8B-B14F-4D97-AF65-F5344CB8AC3E}">
        <p14:creationId xmlns:p14="http://schemas.microsoft.com/office/powerpoint/2010/main" val="63277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1"/>
          </p:nvPr>
        </p:nvSpPr>
        <p:spPr>
          <a:ln/>
        </p:spPr>
        <p:txBody>
          <a:bodyPr/>
          <a:lstStyle>
            <a:lvl1pPr>
              <a:defRPr/>
            </a:lvl1pPr>
          </a:lstStyle>
          <a:p>
            <a:pPr>
              <a:defRPr/>
            </a:pPr>
            <a:fld id="{138DC131-9A15-4746-A2F6-35F31BCF58C6}" type="slidenum">
              <a:rPr lang="en-US"/>
              <a:pPr>
                <a:defRPr/>
              </a:pPr>
              <a:t>‹#›</a:t>
            </a:fld>
            <a:endParaRPr lang="en-US" dirty="0"/>
          </a:p>
        </p:txBody>
      </p:sp>
    </p:spTree>
    <p:extLst>
      <p:ext uri="{BB962C8B-B14F-4D97-AF65-F5344CB8AC3E}">
        <p14:creationId xmlns:p14="http://schemas.microsoft.com/office/powerpoint/2010/main" val="143175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1"/>
          </p:nvPr>
        </p:nvSpPr>
        <p:spPr>
          <a:ln/>
        </p:spPr>
        <p:txBody>
          <a:bodyPr/>
          <a:lstStyle>
            <a:lvl1pPr>
              <a:defRPr/>
            </a:lvl1pPr>
          </a:lstStyle>
          <a:p>
            <a:pPr>
              <a:defRPr/>
            </a:pPr>
            <a:fld id="{0CFAF1C9-0564-4621-92FB-D00C85A93782}" type="slidenum">
              <a:rPr lang="en-US"/>
              <a:pPr>
                <a:defRPr/>
              </a:pPr>
              <a:t>‹#›</a:t>
            </a:fld>
            <a:endParaRPr lang="en-US" dirty="0"/>
          </a:p>
        </p:txBody>
      </p:sp>
    </p:spTree>
    <p:extLst>
      <p:ext uri="{BB962C8B-B14F-4D97-AF65-F5344CB8AC3E}">
        <p14:creationId xmlns:p14="http://schemas.microsoft.com/office/powerpoint/2010/main" val="6327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3B2E25E5-12CD-4826-A5AF-2C98E7658DA3}" type="slidenum">
              <a:rPr lang="en-US"/>
              <a:pPr>
                <a:defRPr/>
              </a:pPr>
              <a:t>‹#›</a:t>
            </a:fld>
            <a:endParaRPr lang="en-US" dirty="0"/>
          </a:p>
        </p:txBody>
      </p:sp>
    </p:spTree>
    <p:extLst>
      <p:ext uri="{BB962C8B-B14F-4D97-AF65-F5344CB8AC3E}">
        <p14:creationId xmlns:p14="http://schemas.microsoft.com/office/powerpoint/2010/main" val="399274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D8F9D020-3E06-4B10-9F51-23473D21C23E}" type="slidenum">
              <a:rPr lang="en-US"/>
              <a:pPr>
                <a:defRPr/>
              </a:pPr>
              <a:t>‹#›</a:t>
            </a:fld>
            <a:endParaRPr lang="en-US" dirty="0"/>
          </a:p>
        </p:txBody>
      </p:sp>
    </p:spTree>
    <p:extLst>
      <p:ext uri="{BB962C8B-B14F-4D97-AF65-F5344CB8AC3E}">
        <p14:creationId xmlns:p14="http://schemas.microsoft.com/office/powerpoint/2010/main" val="18085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Rectangle 6"/>
          <p:cNvSpPr>
            <a:spLocks noGrp="1" noChangeArrowheads="1"/>
          </p:cNvSpPr>
          <p:nvPr>
            <p:ph type="sldNum" sz="quarter" idx="11"/>
          </p:nvPr>
        </p:nvSpPr>
        <p:spPr>
          <a:ln/>
        </p:spPr>
        <p:txBody>
          <a:bodyPr/>
          <a:lstStyle>
            <a:lvl1pPr>
              <a:defRPr/>
            </a:lvl1pPr>
          </a:lstStyle>
          <a:p>
            <a:pPr>
              <a:defRPr/>
            </a:pPr>
            <a:fld id="{E01BF5AF-EDEE-436D-9ACF-174E098673DB}" type="slidenum">
              <a:rPr lang="en-US"/>
              <a:pPr>
                <a:defRPr/>
              </a:pPr>
              <a:t>‹#›</a:t>
            </a:fld>
            <a:endParaRPr lang="en-US" dirty="0"/>
          </a:p>
        </p:txBody>
      </p:sp>
    </p:spTree>
    <p:extLst>
      <p:ext uri="{BB962C8B-B14F-4D97-AF65-F5344CB8AC3E}">
        <p14:creationId xmlns:p14="http://schemas.microsoft.com/office/powerpoint/2010/main" val="283048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5"/>
          <p:cNvSpPr>
            <a:spLocks noGrp="1" noChangeArrowheads="1"/>
          </p:cNvSpPr>
          <p:nvPr>
            <p:ph type="ftr" sz="quarter" idx="10"/>
          </p:nvPr>
        </p:nvSpPr>
        <p:spPr>
          <a:xfrm>
            <a:off x="155588" y="6473496"/>
            <a:ext cx="7416800" cy="320675"/>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EC4DDACC-B398-4434-9A27-1DB8A0412CE5}" type="slidenum">
              <a:rPr lang="en-US"/>
              <a:pPr>
                <a:defRPr/>
              </a:pPr>
              <a:t>‹#›</a:t>
            </a:fld>
            <a:endParaRPr lang="en-US" dirty="0"/>
          </a:p>
        </p:txBody>
      </p:sp>
    </p:spTree>
    <p:extLst>
      <p:ext uri="{BB962C8B-B14F-4D97-AF65-F5344CB8AC3E}">
        <p14:creationId xmlns:p14="http://schemas.microsoft.com/office/powerpoint/2010/main" val="257405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066CA9B-7DB3-42EB-BEFB-41BBCC2A13A4}"/>
              </a:ext>
            </a:extLst>
          </p:cNvPr>
          <p:cNvSpPr>
            <a:spLocks noChangeArrowheads="1"/>
          </p:cNvSpPr>
          <p:nvPr userDrawn="1"/>
        </p:nvSpPr>
        <p:spPr bwMode="auto">
          <a:xfrm>
            <a:off x="0" y="6453188"/>
            <a:ext cx="12192000" cy="404813"/>
          </a:xfrm>
          <a:prstGeom prst="rect">
            <a:avLst/>
          </a:prstGeom>
          <a:solidFill>
            <a:srgbClr val="940709"/>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400" b="1" dirty="0">
                <a:solidFill>
                  <a:srgbClr val="DDDDDD"/>
                </a:solidFill>
                <a:latin typeface="+mn-lt"/>
              </a:rPr>
              <a:t>《</a:t>
            </a:r>
            <a:r>
              <a:rPr kumimoji="1" lang="zh-CN" altLang="en-US" sz="1400" b="1" dirty="0">
                <a:solidFill>
                  <a:srgbClr val="DDDDDD"/>
                </a:solidFill>
                <a:latin typeface="+mn-lt"/>
              </a:rPr>
              <a:t>计算机网络</a:t>
            </a:r>
            <a:r>
              <a:rPr kumimoji="1" lang="en-US" altLang="zh-CN" sz="1400" b="1" dirty="0">
                <a:solidFill>
                  <a:srgbClr val="DDDDDD"/>
                </a:solidFill>
                <a:latin typeface="+mn-lt"/>
              </a:rPr>
              <a:t>》</a:t>
            </a:r>
          </a:p>
        </p:txBody>
      </p:sp>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9283433" y="6537326"/>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smtClean="0">
                <a:solidFill>
                  <a:schemeClr val="bg1"/>
                </a:solidFill>
              </a:defRPr>
            </a:lvl1pPr>
          </a:lstStyle>
          <a:p>
            <a:pPr>
              <a:defRPr/>
            </a:pPr>
            <a:fld id="{BC80DFAE-88B7-49D3-8F2D-B101E877E436}" type="slidenum">
              <a:rPr lang="en-US" smtClean="0"/>
              <a:pPr>
                <a:defRPr/>
              </a:pPr>
              <a:t>‹#›</a:t>
            </a:fld>
            <a:endParaRPr lang="en-US" dirty="0"/>
          </a:p>
        </p:txBody>
      </p:sp>
      <p:pic>
        <p:nvPicPr>
          <p:cNvPr id="7" name="Picture 4" descr="https://www.pku.edu.cn/Uploads/Picture/2019/12/26/s5e04147ee4a83.png">
            <a:extLst>
              <a:ext uri="{FF2B5EF4-FFF2-40B4-BE49-F238E27FC236}">
                <a16:creationId xmlns:a16="http://schemas.microsoft.com/office/drawing/2014/main" id="{38642EDB-A3BB-4902-97B1-0A18A2BB3DE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80968" y="6508774"/>
            <a:ext cx="1042808" cy="29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232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Arial" charset="0"/>
        </a:defRPr>
      </a:lvl5pPr>
      <a:lvl6pPr marL="3429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6pPr>
      <a:lvl7pPr marL="6858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7pPr>
      <a:lvl8pPr marL="10287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8pPr>
      <a:lvl9pPr marL="1371600" algn="ctr" rtl="0" fontAlgn="base">
        <a:spcBef>
          <a:spcPct val="0"/>
        </a:spcBef>
        <a:spcAft>
          <a:spcPct val="0"/>
        </a:spcAft>
        <a:defRPr sz="3300" b="1">
          <a:solidFill>
            <a:schemeClr val="tx2"/>
          </a:solidFill>
          <a:effectLst>
            <a:outerShdw blurRad="38100" dist="38100" dir="2700000" algn="tl">
              <a:srgbClr val="C0C0C0"/>
            </a:outerShdw>
          </a:effectLst>
          <a:latin typeface="Arial" charset="0"/>
        </a:defRPr>
      </a:lvl9pPr>
    </p:titleStyle>
    <p:body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huangq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6.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3.wmf"/><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21.bin"/><Relationship Id="rId18" Type="http://schemas.openxmlformats.org/officeDocument/2006/relationships/oleObject" Target="../embeddings/oleObject26.bin"/><Relationship Id="rId3" Type="http://schemas.openxmlformats.org/officeDocument/2006/relationships/image" Target="../media/image31.png"/><Relationship Id="rId21" Type="http://schemas.openxmlformats.org/officeDocument/2006/relationships/oleObject" Target="../embeddings/oleObject29.bin"/><Relationship Id="rId7" Type="http://schemas.openxmlformats.org/officeDocument/2006/relationships/oleObject" Target="../embeddings/oleObject15.bin"/><Relationship Id="rId12" Type="http://schemas.openxmlformats.org/officeDocument/2006/relationships/oleObject" Target="../embeddings/oleObject20.bin"/><Relationship Id="rId17"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oleObject" Target="../embeddings/oleObject24.bin"/><Relationship Id="rId20" Type="http://schemas.openxmlformats.org/officeDocument/2006/relationships/oleObject" Target="../embeddings/oleObject28.bin"/><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image" Target="../media/image23.wmf"/><Relationship Id="rId15" Type="http://schemas.openxmlformats.org/officeDocument/2006/relationships/oleObject" Target="../embeddings/oleObject23.bin"/><Relationship Id="rId10" Type="http://schemas.openxmlformats.org/officeDocument/2006/relationships/oleObject" Target="../embeddings/oleObject18.bin"/><Relationship Id="rId19" Type="http://schemas.openxmlformats.org/officeDocument/2006/relationships/oleObject" Target="../embeddings/oleObject27.bin"/><Relationship Id="rId4" Type="http://schemas.openxmlformats.org/officeDocument/2006/relationships/oleObject" Target="../embeddings/oleObject13.bin"/><Relationship Id="rId9" Type="http://schemas.openxmlformats.org/officeDocument/2006/relationships/oleObject" Target="../embeddings/oleObject17.bin"/><Relationship Id="rId14" Type="http://schemas.openxmlformats.org/officeDocument/2006/relationships/oleObject" Target="../embeddings/oleObject22.bin"/><Relationship Id="rId22"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9.bin"/><Relationship Id="rId18" Type="http://schemas.openxmlformats.org/officeDocument/2006/relationships/oleObject" Target="../embeddings/oleObject44.bin"/><Relationship Id="rId3" Type="http://schemas.openxmlformats.org/officeDocument/2006/relationships/image" Target="../media/image31.png"/><Relationship Id="rId21" Type="http://schemas.openxmlformats.org/officeDocument/2006/relationships/oleObject" Target="../embeddings/oleObject47.bin"/><Relationship Id="rId7" Type="http://schemas.openxmlformats.org/officeDocument/2006/relationships/oleObject" Target="../embeddings/oleObject33.bin"/><Relationship Id="rId12" Type="http://schemas.openxmlformats.org/officeDocument/2006/relationships/oleObject" Target="../embeddings/oleObject38.bin"/><Relationship Id="rId17" Type="http://schemas.openxmlformats.org/officeDocument/2006/relationships/oleObject" Target="../embeddings/oleObject43.bin"/><Relationship Id="rId2" Type="http://schemas.openxmlformats.org/officeDocument/2006/relationships/slideLayout" Target="../slideLayouts/slideLayout2.xml"/><Relationship Id="rId16" Type="http://schemas.openxmlformats.org/officeDocument/2006/relationships/oleObject" Target="../embeddings/oleObject42.bin"/><Relationship Id="rId20" Type="http://schemas.openxmlformats.org/officeDocument/2006/relationships/oleObject" Target="../embeddings/oleObject46.bin"/><Relationship Id="rId1" Type="http://schemas.openxmlformats.org/officeDocument/2006/relationships/vmlDrawing" Target="../drawings/vmlDrawing6.vml"/><Relationship Id="rId6" Type="http://schemas.openxmlformats.org/officeDocument/2006/relationships/oleObject" Target="../embeddings/oleObject32.bin"/><Relationship Id="rId11" Type="http://schemas.openxmlformats.org/officeDocument/2006/relationships/oleObject" Target="../embeddings/oleObject37.bin"/><Relationship Id="rId5" Type="http://schemas.openxmlformats.org/officeDocument/2006/relationships/image" Target="../media/image23.wmf"/><Relationship Id="rId15" Type="http://schemas.openxmlformats.org/officeDocument/2006/relationships/oleObject" Target="../embeddings/oleObject41.bin"/><Relationship Id="rId10" Type="http://schemas.openxmlformats.org/officeDocument/2006/relationships/oleObject" Target="../embeddings/oleObject36.bin"/><Relationship Id="rId19" Type="http://schemas.openxmlformats.org/officeDocument/2006/relationships/oleObject" Target="../embeddings/oleObject45.bin"/><Relationship Id="rId4" Type="http://schemas.openxmlformats.org/officeDocument/2006/relationships/oleObject" Target="../embeddings/oleObject31.bin"/><Relationship Id="rId9" Type="http://schemas.openxmlformats.org/officeDocument/2006/relationships/oleObject" Target="../embeddings/oleObject35.bin"/><Relationship Id="rId14" Type="http://schemas.openxmlformats.org/officeDocument/2006/relationships/oleObject" Target="../embeddings/oleObject40.bin"/></Relationships>
</file>

<file path=ppt/slides/_rels/slide24.xml.rels><?xml version="1.0" encoding="UTF-8" standalone="yes"?>
<Relationships xmlns="http://schemas.openxmlformats.org/package/2006/relationships"><Relationship Id="rId3" Type="http://schemas.openxmlformats.org/officeDocument/2006/relationships/hyperlink" Target="https://baike.baidu.com/item/Maze/6582645" TargetMode="Externa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hyperlink" Target="https://mp.weixin.qq.com/s/uuOFxtGefPXIDVt0OVQq7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5.gif"/><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12" Type="http://schemas.openxmlformats.org/officeDocument/2006/relationships/chart" Target="../charts/chart1.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3.png"/><Relationship Id="rId11" Type="http://schemas.openxmlformats.org/officeDocument/2006/relationships/image" Target="../media/image57.emf"/><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45.gif"/></Relationships>
</file>

<file path=ppt/slides/_rels/slide5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7.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7.wmf"/><Relationship Id="rId4" Type="http://schemas.openxmlformats.org/officeDocument/2006/relationships/oleObject" Target="../embeddings/oleObject49.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2.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23.wmf"/><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8AEE2-6D1B-4B28-876F-25FD57B5D779}"/>
              </a:ext>
            </a:extLst>
          </p:cNvPr>
          <p:cNvSpPr>
            <a:spLocks noGrp="1"/>
          </p:cNvSpPr>
          <p:nvPr>
            <p:ph type="ctrTitle"/>
          </p:nvPr>
        </p:nvSpPr>
        <p:spPr/>
        <p:txBody>
          <a:bodyPr/>
          <a:lstStyle/>
          <a:p>
            <a:r>
              <a:rPr lang="zh-CN" altLang="en-US" dirty="0"/>
              <a:t>计算机网络</a:t>
            </a:r>
            <a:r>
              <a:rPr lang="en-US" altLang="zh-CN" dirty="0"/>
              <a:t>-2024</a:t>
            </a:r>
            <a:r>
              <a:rPr lang="zh-CN" altLang="en-US" dirty="0"/>
              <a:t>年秋</a:t>
            </a:r>
          </a:p>
        </p:txBody>
      </p:sp>
      <p:sp>
        <p:nvSpPr>
          <p:cNvPr id="3" name="副标题 2">
            <a:extLst>
              <a:ext uri="{FF2B5EF4-FFF2-40B4-BE49-F238E27FC236}">
                <a16:creationId xmlns:a16="http://schemas.microsoft.com/office/drawing/2014/main" id="{9B4E8012-4902-4069-95F3-543B3EE4DCE0}"/>
              </a:ext>
            </a:extLst>
          </p:cNvPr>
          <p:cNvSpPr>
            <a:spLocks noGrp="1"/>
          </p:cNvSpPr>
          <p:nvPr>
            <p:ph type="subTitle" idx="1"/>
          </p:nvPr>
        </p:nvSpPr>
        <p:spPr/>
        <p:txBody>
          <a:bodyPr/>
          <a:lstStyle/>
          <a:p>
            <a:r>
              <a:rPr lang="zh-CN" altLang="en-US" dirty="0"/>
              <a:t>授课教师：黄群</a:t>
            </a:r>
            <a:endParaRPr lang="en-US" altLang="zh-CN" dirty="0"/>
          </a:p>
          <a:p>
            <a:r>
              <a:rPr lang="en-US" altLang="zh-CN">
                <a:hlinkClick r:id="rId2"/>
              </a:rPr>
              <a:t>huangqun@pku.edu.cn</a:t>
            </a:r>
            <a:endParaRPr lang="en-US" altLang="zh-CN"/>
          </a:p>
        </p:txBody>
      </p:sp>
      <p:sp>
        <p:nvSpPr>
          <p:cNvPr id="4" name="灯片编号占位符 3">
            <a:extLst>
              <a:ext uri="{FF2B5EF4-FFF2-40B4-BE49-F238E27FC236}">
                <a16:creationId xmlns:a16="http://schemas.microsoft.com/office/drawing/2014/main" id="{257C2E22-4D38-4B16-A6D1-8AF0CFEE5B79}"/>
              </a:ext>
            </a:extLst>
          </p:cNvPr>
          <p:cNvSpPr>
            <a:spLocks noGrp="1"/>
          </p:cNvSpPr>
          <p:nvPr>
            <p:ph type="sldNum" sz="quarter" idx="11"/>
          </p:nvPr>
        </p:nvSpPr>
        <p:spPr/>
        <p:txBody>
          <a:bodyPr/>
          <a:lstStyle/>
          <a:p>
            <a:pPr>
              <a:defRPr/>
            </a:pPr>
            <a:fld id="{35DD5A66-9C2F-42FF-B09E-B62E67AA1448}" type="slidenum">
              <a:rPr lang="en-US" smtClean="0"/>
              <a:pPr>
                <a:defRPr/>
              </a:pPr>
              <a:t>1</a:t>
            </a:fld>
            <a:endParaRPr lang="en-US" dirty="0"/>
          </a:p>
        </p:txBody>
      </p:sp>
    </p:spTree>
    <p:extLst>
      <p:ext uri="{BB962C8B-B14F-4D97-AF65-F5344CB8AC3E}">
        <p14:creationId xmlns:p14="http://schemas.microsoft.com/office/powerpoint/2010/main" val="353587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1018B-E2EE-4E7F-88A2-49069FA2B3E9}"/>
              </a:ext>
            </a:extLst>
          </p:cNvPr>
          <p:cNvSpPr>
            <a:spLocks noGrp="1"/>
          </p:cNvSpPr>
          <p:nvPr>
            <p:ph type="title"/>
          </p:nvPr>
        </p:nvSpPr>
        <p:spPr/>
        <p:txBody>
          <a:bodyPr/>
          <a:lstStyle/>
          <a:p>
            <a:r>
              <a:rPr lang="zh-CN" altLang="en-US" dirty="0"/>
              <a:t>中心化索引的问题</a:t>
            </a:r>
          </a:p>
        </p:txBody>
      </p:sp>
      <p:sp>
        <p:nvSpPr>
          <p:cNvPr id="3" name="内容占位符 2">
            <a:extLst>
              <a:ext uri="{FF2B5EF4-FFF2-40B4-BE49-F238E27FC236}">
                <a16:creationId xmlns:a16="http://schemas.microsoft.com/office/drawing/2014/main" id="{87697E1F-A230-414A-9F63-8D8D6DE7F142}"/>
              </a:ext>
            </a:extLst>
          </p:cNvPr>
          <p:cNvSpPr>
            <a:spLocks noGrp="1"/>
          </p:cNvSpPr>
          <p:nvPr>
            <p:ph idx="1"/>
          </p:nvPr>
        </p:nvSpPr>
        <p:spPr/>
        <p:txBody>
          <a:bodyPr/>
          <a:lstStyle/>
          <a:p>
            <a:r>
              <a:rPr lang="zh-CN" altLang="en-US" dirty="0"/>
              <a:t>单点故障</a:t>
            </a:r>
            <a:endParaRPr lang="en-US" altLang="zh-CN" dirty="0"/>
          </a:p>
          <a:p>
            <a:endParaRPr lang="en-US" altLang="zh-CN" dirty="0"/>
          </a:p>
          <a:p>
            <a:r>
              <a:rPr lang="zh-CN" altLang="en-US" dirty="0"/>
              <a:t>性能瓶颈</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513000B-F346-4608-BCD5-241E3FC7F4DE}"/>
              </a:ext>
            </a:extLst>
          </p:cNvPr>
          <p:cNvSpPr>
            <a:spLocks noGrp="1"/>
          </p:cNvSpPr>
          <p:nvPr>
            <p:ph type="sldNum" sz="quarter" idx="11"/>
          </p:nvPr>
        </p:nvSpPr>
        <p:spPr/>
        <p:txBody>
          <a:bodyPr/>
          <a:lstStyle/>
          <a:p>
            <a:pPr>
              <a:defRPr/>
            </a:pPr>
            <a:fld id="{3FFE790D-BCFB-4008-9260-CA63AEE325FD}" type="slidenum">
              <a:rPr lang="en-US" smtClean="0"/>
              <a:pPr>
                <a:defRPr/>
              </a:pPr>
              <a:t>10</a:t>
            </a:fld>
            <a:endParaRPr lang="en-US" dirty="0"/>
          </a:p>
        </p:txBody>
      </p:sp>
    </p:spTree>
    <p:extLst>
      <p:ext uri="{BB962C8B-B14F-4D97-AF65-F5344CB8AC3E}">
        <p14:creationId xmlns:p14="http://schemas.microsoft.com/office/powerpoint/2010/main" val="30191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B9750-58DF-459F-B450-DA98D6DC707E}"/>
              </a:ext>
            </a:extLst>
          </p:cNvPr>
          <p:cNvSpPr>
            <a:spLocks noGrp="1"/>
          </p:cNvSpPr>
          <p:nvPr>
            <p:ph type="title"/>
          </p:nvPr>
        </p:nvSpPr>
        <p:spPr/>
        <p:txBody>
          <a:bodyPr/>
          <a:lstStyle/>
          <a:p>
            <a:r>
              <a:rPr lang="zh-CN" altLang="en-US" dirty="0"/>
              <a:t>解决方案：</a:t>
            </a:r>
            <a:r>
              <a:rPr lang="en-US" altLang="zh-CN" dirty="0"/>
              <a:t>Query Flood</a:t>
            </a:r>
            <a:r>
              <a:rPr lang="zh-CN" altLang="en-US" dirty="0"/>
              <a:t>（洪泛请求）</a:t>
            </a:r>
          </a:p>
        </p:txBody>
      </p:sp>
      <p:sp>
        <p:nvSpPr>
          <p:cNvPr id="3" name="内容占位符 2">
            <a:extLst>
              <a:ext uri="{FF2B5EF4-FFF2-40B4-BE49-F238E27FC236}">
                <a16:creationId xmlns:a16="http://schemas.microsoft.com/office/drawing/2014/main" id="{DEF8B29F-0780-4A21-9B4A-D27866628579}"/>
              </a:ext>
            </a:extLst>
          </p:cNvPr>
          <p:cNvSpPr>
            <a:spLocks noGrp="1"/>
          </p:cNvSpPr>
          <p:nvPr>
            <p:ph idx="1"/>
          </p:nvPr>
        </p:nvSpPr>
        <p:spPr/>
        <p:txBody>
          <a:bodyPr/>
          <a:lstStyle/>
          <a:p>
            <a:r>
              <a:rPr lang="zh-CN" altLang="en-US" dirty="0"/>
              <a:t>每个</a:t>
            </a:r>
            <a:r>
              <a:rPr lang="en-US" altLang="zh-CN" dirty="0"/>
              <a:t>peer</a:t>
            </a:r>
            <a:r>
              <a:rPr lang="zh-CN" altLang="en-US" dirty="0"/>
              <a:t>独立建立索引，记录自身拥有的资源</a:t>
            </a:r>
            <a:endParaRPr lang="en-US" altLang="zh-CN" dirty="0"/>
          </a:p>
          <a:p>
            <a:r>
              <a:rPr lang="en-US" altLang="zh-CN" dirty="0"/>
              <a:t>Peer</a:t>
            </a:r>
            <a:r>
              <a:rPr lang="zh-CN" altLang="en-US" dirty="0"/>
              <a:t>之间形成一个图（</a:t>
            </a:r>
            <a:r>
              <a:rPr lang="en-US" altLang="zh-CN" dirty="0"/>
              <a:t>graph</a:t>
            </a:r>
            <a:r>
              <a:rPr lang="zh-CN" altLang="en-US" dirty="0"/>
              <a:t>）</a:t>
            </a:r>
            <a:endParaRPr lang="en-US" altLang="zh-CN" dirty="0"/>
          </a:p>
          <a:p>
            <a:pPr lvl="1"/>
            <a:r>
              <a:rPr lang="zh-CN" altLang="en-US" dirty="0"/>
              <a:t>图中的边为</a:t>
            </a:r>
            <a:r>
              <a:rPr lang="en-US" altLang="zh-CN" dirty="0">
                <a:solidFill>
                  <a:srgbClr val="C00000"/>
                </a:solidFill>
              </a:rPr>
              <a:t>TCP</a:t>
            </a:r>
            <a:r>
              <a:rPr lang="zh-CN" altLang="en-US" dirty="0">
                <a:solidFill>
                  <a:srgbClr val="C00000"/>
                </a:solidFill>
              </a:rPr>
              <a:t>连接</a:t>
            </a:r>
            <a:endParaRPr lang="en-US" altLang="zh-CN" dirty="0">
              <a:solidFill>
                <a:srgbClr val="C00000"/>
              </a:solidFill>
            </a:endParaRPr>
          </a:p>
          <a:p>
            <a:pPr lvl="1"/>
            <a:r>
              <a:rPr lang="zh-CN" altLang="en-US" dirty="0"/>
              <a:t>通常每个</a:t>
            </a:r>
            <a:r>
              <a:rPr lang="en-US" altLang="zh-CN" dirty="0"/>
              <a:t>peer</a:t>
            </a:r>
            <a:r>
              <a:rPr lang="zh-CN" altLang="en-US" dirty="0"/>
              <a:t>建立小于</a:t>
            </a:r>
            <a:r>
              <a:rPr lang="en-US" altLang="zh-CN" dirty="0"/>
              <a:t>10</a:t>
            </a:r>
            <a:r>
              <a:rPr lang="zh-CN" altLang="en-US" dirty="0"/>
              <a:t>个连接</a:t>
            </a:r>
            <a:endParaRPr lang="en-US" altLang="zh-CN" dirty="0"/>
          </a:p>
          <a:p>
            <a:pPr lvl="1"/>
            <a:r>
              <a:rPr lang="zh-CN" altLang="en-US" dirty="0"/>
              <a:t>注意：</a:t>
            </a:r>
            <a:r>
              <a:rPr lang="en-US" altLang="zh-CN" dirty="0"/>
              <a:t>peers</a:t>
            </a:r>
            <a:r>
              <a:rPr lang="zh-CN" altLang="en-US" dirty="0"/>
              <a:t>与</a:t>
            </a:r>
            <a:r>
              <a:rPr lang="en-US" altLang="zh-CN" dirty="0"/>
              <a:t>TCP</a:t>
            </a:r>
            <a:r>
              <a:rPr lang="zh-CN" altLang="en-US" dirty="0"/>
              <a:t>连接形成的网络，又被成为</a:t>
            </a:r>
            <a:r>
              <a:rPr lang="en-US" altLang="zh-CN" dirty="0">
                <a:solidFill>
                  <a:srgbClr val="C00000"/>
                </a:solidFill>
              </a:rPr>
              <a:t>Overlay</a:t>
            </a:r>
            <a:r>
              <a:rPr lang="zh-CN" altLang="en-US" dirty="0">
                <a:solidFill>
                  <a:srgbClr val="C00000"/>
                </a:solidFill>
              </a:rPr>
              <a:t>网络</a:t>
            </a:r>
            <a:r>
              <a:rPr lang="zh-CN" altLang="en-US" dirty="0"/>
              <a:t>，有别于</a:t>
            </a:r>
            <a:r>
              <a:rPr lang="en-US" altLang="zh-CN" dirty="0"/>
              <a:t>IP</a:t>
            </a:r>
            <a:r>
              <a:rPr lang="zh-CN" altLang="en-US" dirty="0"/>
              <a:t>网络</a:t>
            </a:r>
            <a:endParaRPr lang="en-US" altLang="zh-CN" dirty="0"/>
          </a:p>
          <a:p>
            <a:r>
              <a:rPr lang="zh-CN" altLang="en-US" dirty="0"/>
              <a:t>查找资源：</a:t>
            </a:r>
            <a:endParaRPr lang="en-US" altLang="zh-CN" dirty="0"/>
          </a:p>
          <a:p>
            <a:pPr lvl="1"/>
            <a:r>
              <a:rPr lang="zh-CN" altLang="en-US" dirty="0"/>
              <a:t>每个</a:t>
            </a:r>
            <a:r>
              <a:rPr lang="en-US" altLang="zh-CN" dirty="0"/>
              <a:t>peer</a:t>
            </a:r>
            <a:r>
              <a:rPr lang="zh-CN" altLang="en-US" dirty="0"/>
              <a:t>向邻居</a:t>
            </a:r>
            <a:r>
              <a:rPr lang="en-US" altLang="zh-CN" dirty="0"/>
              <a:t>peer</a:t>
            </a:r>
            <a:r>
              <a:rPr lang="zh-CN" altLang="en-US" dirty="0"/>
              <a:t>查询，如果邻居</a:t>
            </a:r>
            <a:r>
              <a:rPr lang="en-US" altLang="zh-CN" dirty="0"/>
              <a:t>peer</a:t>
            </a:r>
            <a:r>
              <a:rPr lang="zh-CN" altLang="en-US" dirty="0"/>
              <a:t>没有该资源，则邻居</a:t>
            </a:r>
            <a:r>
              <a:rPr lang="en-US" altLang="zh-CN" dirty="0"/>
              <a:t>peer</a:t>
            </a:r>
            <a:r>
              <a:rPr lang="zh-CN" altLang="en-US" dirty="0"/>
              <a:t>向自身邻居递归查询</a:t>
            </a:r>
            <a:endParaRPr lang="en-US" altLang="zh-CN" dirty="0"/>
          </a:p>
          <a:p>
            <a:pPr lvl="1"/>
            <a:r>
              <a:rPr lang="zh-CN" altLang="en-US" dirty="0"/>
              <a:t>一旦查询到结果，沿查询路径返回最初的查询发起者</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3DE92F7-A26D-4B69-B200-BE0EDBDD52EA}"/>
              </a:ext>
            </a:extLst>
          </p:cNvPr>
          <p:cNvSpPr>
            <a:spLocks noGrp="1"/>
          </p:cNvSpPr>
          <p:nvPr>
            <p:ph type="sldNum" sz="quarter" idx="11"/>
          </p:nvPr>
        </p:nvSpPr>
        <p:spPr/>
        <p:txBody>
          <a:bodyPr/>
          <a:lstStyle/>
          <a:p>
            <a:pPr>
              <a:defRPr/>
            </a:pPr>
            <a:fld id="{3FFE790D-BCFB-4008-9260-CA63AEE325FD}" type="slidenum">
              <a:rPr lang="en-US" smtClean="0"/>
              <a:pPr>
                <a:defRPr/>
              </a:pPr>
              <a:t>11</a:t>
            </a:fld>
            <a:endParaRPr lang="en-US" dirty="0"/>
          </a:p>
        </p:txBody>
      </p:sp>
    </p:spTree>
    <p:extLst>
      <p:ext uri="{BB962C8B-B14F-4D97-AF65-F5344CB8AC3E}">
        <p14:creationId xmlns:p14="http://schemas.microsoft.com/office/powerpoint/2010/main" val="3815091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CD41F-77F5-4574-8105-CCA59D153D40}"/>
              </a:ext>
            </a:extLst>
          </p:cNvPr>
          <p:cNvSpPr>
            <a:spLocks noGrp="1"/>
          </p:cNvSpPr>
          <p:nvPr>
            <p:ph type="title"/>
          </p:nvPr>
        </p:nvSpPr>
        <p:spPr/>
        <p:txBody>
          <a:bodyPr/>
          <a:lstStyle/>
          <a:p>
            <a:r>
              <a:rPr lang="zh-CN" altLang="en-US" dirty="0"/>
              <a:t>解决方案：</a:t>
            </a:r>
            <a:r>
              <a:rPr lang="en-US" altLang="zh-CN" dirty="0"/>
              <a:t>Query Flood</a:t>
            </a:r>
            <a:r>
              <a:rPr lang="zh-CN" altLang="en-US" dirty="0"/>
              <a:t>（洪泛请求）</a:t>
            </a:r>
          </a:p>
        </p:txBody>
      </p:sp>
      <p:sp>
        <p:nvSpPr>
          <p:cNvPr id="4" name="灯片编号占位符 3">
            <a:extLst>
              <a:ext uri="{FF2B5EF4-FFF2-40B4-BE49-F238E27FC236}">
                <a16:creationId xmlns:a16="http://schemas.microsoft.com/office/drawing/2014/main" id="{895B67C0-418B-408D-B370-93472121B66D}"/>
              </a:ext>
            </a:extLst>
          </p:cNvPr>
          <p:cNvSpPr>
            <a:spLocks noGrp="1"/>
          </p:cNvSpPr>
          <p:nvPr>
            <p:ph type="sldNum" sz="quarter" idx="11"/>
          </p:nvPr>
        </p:nvSpPr>
        <p:spPr/>
        <p:txBody>
          <a:bodyPr/>
          <a:lstStyle/>
          <a:p>
            <a:pPr>
              <a:defRPr/>
            </a:pPr>
            <a:fld id="{3FFE790D-BCFB-4008-9260-CA63AEE325FD}" type="slidenum">
              <a:rPr lang="en-US" smtClean="0"/>
              <a:pPr>
                <a:defRPr/>
              </a:pPr>
              <a:t>12</a:t>
            </a:fld>
            <a:endParaRPr lang="en-US" dirty="0"/>
          </a:p>
        </p:txBody>
      </p:sp>
      <p:graphicFrame>
        <p:nvGraphicFramePr>
          <p:cNvPr id="6" name="Object 4">
            <a:extLst>
              <a:ext uri="{FF2B5EF4-FFF2-40B4-BE49-F238E27FC236}">
                <a16:creationId xmlns:a16="http://schemas.microsoft.com/office/drawing/2014/main" id="{156E6CA5-B35A-4DF4-AE19-DD611B25F44C}"/>
              </a:ext>
            </a:extLst>
          </p:cNvPr>
          <p:cNvGraphicFramePr>
            <a:graphicFrameLocks noChangeAspect="1"/>
          </p:cNvGraphicFramePr>
          <p:nvPr/>
        </p:nvGraphicFramePr>
        <p:xfrm>
          <a:off x="2895600" y="3975100"/>
          <a:ext cx="685800" cy="544512"/>
        </p:xfrm>
        <a:graphic>
          <a:graphicData uri="http://schemas.openxmlformats.org/presentationml/2006/ole">
            <mc:AlternateContent xmlns:mc="http://schemas.openxmlformats.org/markup-compatibility/2006">
              <mc:Choice xmlns:v="urn:schemas-microsoft-com:vml" Requires="v">
                <p:oleObj spid="_x0000_s3158" name="Clip" r:id="rId3" imgW="1305000" imgH="1085760" progId="MS_ClipArt_Gallery.2">
                  <p:embed/>
                </p:oleObj>
              </mc:Choice>
              <mc:Fallback>
                <p:oleObj name="Clip" r:id="rId3" imgW="1305000" imgH="1085760" progId="MS_ClipArt_Gallery.2">
                  <p:embed/>
                  <p:pic>
                    <p:nvPicPr>
                      <p:cNvPr id="6" name="Object 4">
                        <a:extLst>
                          <a:ext uri="{FF2B5EF4-FFF2-40B4-BE49-F238E27FC236}">
                            <a16:creationId xmlns:a16="http://schemas.microsoft.com/office/drawing/2014/main" id="{156E6CA5-B35A-4DF4-AE19-DD611B25F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9751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a:extLst>
              <a:ext uri="{FF2B5EF4-FFF2-40B4-BE49-F238E27FC236}">
                <a16:creationId xmlns:a16="http://schemas.microsoft.com/office/drawing/2014/main" id="{457E1C61-5546-4819-8D02-6CB5D836F8C0}"/>
              </a:ext>
            </a:extLst>
          </p:cNvPr>
          <p:cNvGraphicFramePr>
            <a:graphicFrameLocks noChangeAspect="1"/>
          </p:cNvGraphicFramePr>
          <p:nvPr/>
        </p:nvGraphicFramePr>
        <p:xfrm>
          <a:off x="5105400" y="5803900"/>
          <a:ext cx="685800" cy="544512"/>
        </p:xfrm>
        <a:graphic>
          <a:graphicData uri="http://schemas.openxmlformats.org/presentationml/2006/ole">
            <mc:AlternateContent xmlns:mc="http://schemas.openxmlformats.org/markup-compatibility/2006">
              <mc:Choice xmlns:v="urn:schemas-microsoft-com:vml" Requires="v">
                <p:oleObj spid="_x0000_s3159" name="Clip" r:id="rId5" imgW="1305000" imgH="1085760" progId="MS_ClipArt_Gallery.2">
                  <p:embed/>
                </p:oleObj>
              </mc:Choice>
              <mc:Fallback>
                <p:oleObj name="Clip" r:id="rId5" imgW="1305000" imgH="1085760" progId="MS_ClipArt_Gallery.2">
                  <p:embed/>
                  <p:pic>
                    <p:nvPicPr>
                      <p:cNvPr id="7" name="Object 5">
                        <a:extLst>
                          <a:ext uri="{FF2B5EF4-FFF2-40B4-BE49-F238E27FC236}">
                            <a16:creationId xmlns:a16="http://schemas.microsoft.com/office/drawing/2014/main" id="{457E1C61-5546-4819-8D02-6CB5D836F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58039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
            <a:extLst>
              <a:ext uri="{FF2B5EF4-FFF2-40B4-BE49-F238E27FC236}">
                <a16:creationId xmlns:a16="http://schemas.microsoft.com/office/drawing/2014/main" id="{F48237A7-8AAB-45D3-B02C-06D350D7BA19}"/>
              </a:ext>
            </a:extLst>
          </p:cNvPr>
          <p:cNvGraphicFramePr>
            <a:graphicFrameLocks noChangeAspect="1"/>
          </p:cNvGraphicFramePr>
          <p:nvPr/>
        </p:nvGraphicFramePr>
        <p:xfrm>
          <a:off x="5105400" y="3975100"/>
          <a:ext cx="685800" cy="544512"/>
        </p:xfrm>
        <a:graphic>
          <a:graphicData uri="http://schemas.openxmlformats.org/presentationml/2006/ole">
            <mc:AlternateContent xmlns:mc="http://schemas.openxmlformats.org/markup-compatibility/2006">
              <mc:Choice xmlns:v="urn:schemas-microsoft-com:vml" Requires="v">
                <p:oleObj spid="_x0000_s3160" name="Clip" r:id="rId6" imgW="1305000" imgH="1085760" progId="MS_ClipArt_Gallery.2">
                  <p:embed/>
                </p:oleObj>
              </mc:Choice>
              <mc:Fallback>
                <p:oleObj name="Clip" r:id="rId6" imgW="1305000" imgH="1085760" progId="MS_ClipArt_Gallery.2">
                  <p:embed/>
                  <p:pic>
                    <p:nvPicPr>
                      <p:cNvPr id="8" name="Object 6">
                        <a:extLst>
                          <a:ext uri="{FF2B5EF4-FFF2-40B4-BE49-F238E27FC236}">
                            <a16:creationId xmlns:a16="http://schemas.microsoft.com/office/drawing/2014/main" id="{F48237A7-8AAB-45D3-B02C-06D350D7B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9751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a:extLst>
              <a:ext uri="{FF2B5EF4-FFF2-40B4-BE49-F238E27FC236}">
                <a16:creationId xmlns:a16="http://schemas.microsoft.com/office/drawing/2014/main" id="{058637BD-1587-4EEF-963A-F0561C204826}"/>
              </a:ext>
            </a:extLst>
          </p:cNvPr>
          <p:cNvGraphicFramePr>
            <a:graphicFrameLocks noChangeAspect="1"/>
          </p:cNvGraphicFramePr>
          <p:nvPr/>
        </p:nvGraphicFramePr>
        <p:xfrm>
          <a:off x="5105400" y="2070100"/>
          <a:ext cx="685800" cy="544512"/>
        </p:xfrm>
        <a:graphic>
          <a:graphicData uri="http://schemas.openxmlformats.org/presentationml/2006/ole">
            <mc:AlternateContent xmlns:mc="http://schemas.openxmlformats.org/markup-compatibility/2006">
              <mc:Choice xmlns:v="urn:schemas-microsoft-com:vml" Requires="v">
                <p:oleObj spid="_x0000_s3161" name="Clip" r:id="rId7" imgW="1305000" imgH="1085760" progId="MS_ClipArt_Gallery.2">
                  <p:embed/>
                </p:oleObj>
              </mc:Choice>
              <mc:Fallback>
                <p:oleObj name="Clip" r:id="rId7" imgW="1305000" imgH="1085760" progId="MS_ClipArt_Gallery.2">
                  <p:embed/>
                  <p:pic>
                    <p:nvPicPr>
                      <p:cNvPr id="9" name="Object 7">
                        <a:extLst>
                          <a:ext uri="{FF2B5EF4-FFF2-40B4-BE49-F238E27FC236}">
                            <a16:creationId xmlns:a16="http://schemas.microsoft.com/office/drawing/2014/main" id="{058637BD-1587-4EEF-963A-F0561C204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0701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a:extLst>
              <a:ext uri="{FF2B5EF4-FFF2-40B4-BE49-F238E27FC236}">
                <a16:creationId xmlns:a16="http://schemas.microsoft.com/office/drawing/2014/main" id="{9C380560-2198-412D-9B8F-3362461D2310}"/>
              </a:ext>
            </a:extLst>
          </p:cNvPr>
          <p:cNvGraphicFramePr>
            <a:graphicFrameLocks noChangeAspect="1"/>
          </p:cNvGraphicFramePr>
          <p:nvPr/>
        </p:nvGraphicFramePr>
        <p:xfrm>
          <a:off x="8458200" y="3898900"/>
          <a:ext cx="685800" cy="544512"/>
        </p:xfrm>
        <a:graphic>
          <a:graphicData uri="http://schemas.openxmlformats.org/presentationml/2006/ole">
            <mc:AlternateContent xmlns:mc="http://schemas.openxmlformats.org/markup-compatibility/2006">
              <mc:Choice xmlns:v="urn:schemas-microsoft-com:vml" Requires="v">
                <p:oleObj spid="_x0000_s3162" name="Clip" r:id="rId8" imgW="1305000" imgH="1085760" progId="MS_ClipArt_Gallery.2">
                  <p:embed/>
                </p:oleObj>
              </mc:Choice>
              <mc:Fallback>
                <p:oleObj name="Clip" r:id="rId8" imgW="1305000" imgH="1085760" progId="MS_ClipArt_Gallery.2">
                  <p:embed/>
                  <p:pic>
                    <p:nvPicPr>
                      <p:cNvPr id="10" name="Object 8">
                        <a:extLst>
                          <a:ext uri="{FF2B5EF4-FFF2-40B4-BE49-F238E27FC236}">
                            <a16:creationId xmlns:a16="http://schemas.microsoft.com/office/drawing/2014/main" id="{9C380560-2198-412D-9B8F-3362461D2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8989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9">
            <a:extLst>
              <a:ext uri="{FF2B5EF4-FFF2-40B4-BE49-F238E27FC236}">
                <a16:creationId xmlns:a16="http://schemas.microsoft.com/office/drawing/2014/main" id="{1A4BA786-F29D-45F6-83D3-BBCCBF242518}"/>
              </a:ext>
            </a:extLst>
          </p:cNvPr>
          <p:cNvGraphicFramePr>
            <a:graphicFrameLocks noChangeAspect="1"/>
          </p:cNvGraphicFramePr>
          <p:nvPr/>
        </p:nvGraphicFramePr>
        <p:xfrm>
          <a:off x="8458200" y="1993900"/>
          <a:ext cx="685800" cy="544512"/>
        </p:xfrm>
        <a:graphic>
          <a:graphicData uri="http://schemas.openxmlformats.org/presentationml/2006/ole">
            <mc:AlternateContent xmlns:mc="http://schemas.openxmlformats.org/markup-compatibility/2006">
              <mc:Choice xmlns:v="urn:schemas-microsoft-com:vml" Requires="v">
                <p:oleObj spid="_x0000_s3163" name="Clip" r:id="rId9" imgW="1305000" imgH="1085760" progId="MS_ClipArt_Gallery.2">
                  <p:embed/>
                </p:oleObj>
              </mc:Choice>
              <mc:Fallback>
                <p:oleObj name="Clip" r:id="rId9" imgW="1305000" imgH="1085760" progId="MS_ClipArt_Gallery.2">
                  <p:embed/>
                  <p:pic>
                    <p:nvPicPr>
                      <p:cNvPr id="11" name="Object 9">
                        <a:extLst>
                          <a:ext uri="{FF2B5EF4-FFF2-40B4-BE49-F238E27FC236}">
                            <a16:creationId xmlns:a16="http://schemas.microsoft.com/office/drawing/2014/main" id="{1A4BA786-F29D-45F6-83D3-BBCCBF242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1993900"/>
                        <a:ext cx="6858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10">
            <a:extLst>
              <a:ext uri="{FF2B5EF4-FFF2-40B4-BE49-F238E27FC236}">
                <a16:creationId xmlns:a16="http://schemas.microsoft.com/office/drawing/2014/main" id="{FADA764F-8143-4610-8B02-7AB69129E162}"/>
              </a:ext>
            </a:extLst>
          </p:cNvPr>
          <p:cNvSpPr>
            <a:spLocks noChangeShapeType="1"/>
          </p:cNvSpPr>
          <p:nvPr/>
        </p:nvSpPr>
        <p:spPr bwMode="auto">
          <a:xfrm flipV="1">
            <a:off x="3429000" y="2527300"/>
            <a:ext cx="1752600" cy="1447800"/>
          </a:xfrm>
          <a:prstGeom prst="line">
            <a:avLst/>
          </a:prstGeom>
          <a:noFill/>
          <a:ln w="9525">
            <a:solidFill>
              <a:schemeClr val="tx1"/>
            </a:solidFill>
            <a:round/>
            <a:headEnd/>
            <a:tailEnd type="triangle" w="med" len="med"/>
          </a:ln>
        </p:spPr>
        <p:txBody>
          <a:bodyPr/>
          <a:lstStyle/>
          <a:p>
            <a:endParaRPr lang="zh-CN" altLang="en-US"/>
          </a:p>
        </p:txBody>
      </p:sp>
      <p:sp>
        <p:nvSpPr>
          <p:cNvPr id="13" name="Line 11">
            <a:extLst>
              <a:ext uri="{FF2B5EF4-FFF2-40B4-BE49-F238E27FC236}">
                <a16:creationId xmlns:a16="http://schemas.microsoft.com/office/drawing/2014/main" id="{F0FBB142-B31D-4A09-BFF9-9BB0424827F7}"/>
              </a:ext>
            </a:extLst>
          </p:cNvPr>
          <p:cNvSpPr>
            <a:spLocks noChangeShapeType="1"/>
          </p:cNvSpPr>
          <p:nvPr/>
        </p:nvSpPr>
        <p:spPr bwMode="auto">
          <a:xfrm>
            <a:off x="5715000" y="2222500"/>
            <a:ext cx="2819400" cy="0"/>
          </a:xfrm>
          <a:prstGeom prst="line">
            <a:avLst/>
          </a:prstGeom>
          <a:noFill/>
          <a:ln w="9525">
            <a:solidFill>
              <a:schemeClr val="tx1"/>
            </a:solidFill>
            <a:round/>
            <a:headEnd/>
            <a:tailEnd type="triangle" w="med" len="med"/>
          </a:ln>
        </p:spPr>
        <p:txBody>
          <a:bodyPr/>
          <a:lstStyle/>
          <a:p>
            <a:endParaRPr lang="zh-CN" altLang="en-US"/>
          </a:p>
        </p:txBody>
      </p:sp>
      <p:sp>
        <p:nvSpPr>
          <p:cNvPr id="14" name="Line 12">
            <a:extLst>
              <a:ext uri="{FF2B5EF4-FFF2-40B4-BE49-F238E27FC236}">
                <a16:creationId xmlns:a16="http://schemas.microsoft.com/office/drawing/2014/main" id="{73E27F29-44C4-4BEB-8E64-978AF1E43943}"/>
              </a:ext>
            </a:extLst>
          </p:cNvPr>
          <p:cNvSpPr>
            <a:spLocks noChangeShapeType="1"/>
          </p:cNvSpPr>
          <p:nvPr/>
        </p:nvSpPr>
        <p:spPr bwMode="auto">
          <a:xfrm>
            <a:off x="5791200" y="2451100"/>
            <a:ext cx="2743200" cy="1524000"/>
          </a:xfrm>
          <a:prstGeom prst="line">
            <a:avLst/>
          </a:prstGeom>
          <a:noFill/>
          <a:ln w="9525">
            <a:solidFill>
              <a:schemeClr val="tx1"/>
            </a:solidFill>
            <a:round/>
            <a:headEnd/>
            <a:tailEnd type="triangle" w="med" len="med"/>
          </a:ln>
        </p:spPr>
        <p:txBody>
          <a:bodyPr/>
          <a:lstStyle/>
          <a:p>
            <a:endParaRPr lang="zh-CN" altLang="en-US"/>
          </a:p>
        </p:txBody>
      </p:sp>
      <p:sp>
        <p:nvSpPr>
          <p:cNvPr id="15" name="Line 13">
            <a:extLst>
              <a:ext uri="{FF2B5EF4-FFF2-40B4-BE49-F238E27FC236}">
                <a16:creationId xmlns:a16="http://schemas.microsoft.com/office/drawing/2014/main" id="{BE4F167A-22EE-4179-99C9-8238BCCF94A1}"/>
              </a:ext>
            </a:extLst>
          </p:cNvPr>
          <p:cNvSpPr>
            <a:spLocks noChangeShapeType="1"/>
          </p:cNvSpPr>
          <p:nvPr/>
        </p:nvSpPr>
        <p:spPr bwMode="auto">
          <a:xfrm>
            <a:off x="3505200" y="4356100"/>
            <a:ext cx="1676400" cy="0"/>
          </a:xfrm>
          <a:prstGeom prst="line">
            <a:avLst/>
          </a:prstGeom>
          <a:noFill/>
          <a:ln w="9525">
            <a:solidFill>
              <a:schemeClr val="tx1"/>
            </a:solidFill>
            <a:round/>
            <a:headEnd/>
            <a:tailEnd type="triangle" w="med" len="med"/>
          </a:ln>
        </p:spPr>
        <p:txBody>
          <a:bodyPr/>
          <a:lstStyle/>
          <a:p>
            <a:endParaRPr lang="zh-CN" altLang="en-US"/>
          </a:p>
        </p:txBody>
      </p:sp>
      <p:sp>
        <p:nvSpPr>
          <p:cNvPr id="16" name="Line 14">
            <a:extLst>
              <a:ext uri="{FF2B5EF4-FFF2-40B4-BE49-F238E27FC236}">
                <a16:creationId xmlns:a16="http://schemas.microsoft.com/office/drawing/2014/main" id="{14D2D139-604A-4E31-8CBE-4DF01D922B40}"/>
              </a:ext>
            </a:extLst>
          </p:cNvPr>
          <p:cNvSpPr>
            <a:spLocks noChangeShapeType="1"/>
          </p:cNvSpPr>
          <p:nvPr/>
        </p:nvSpPr>
        <p:spPr bwMode="auto">
          <a:xfrm flipH="1">
            <a:off x="3581400" y="4203700"/>
            <a:ext cx="1600200" cy="0"/>
          </a:xfrm>
          <a:prstGeom prst="line">
            <a:avLst/>
          </a:prstGeom>
          <a:noFill/>
          <a:ln w="9525">
            <a:solidFill>
              <a:schemeClr val="tx1"/>
            </a:solidFill>
            <a:round/>
            <a:headEnd/>
            <a:tailEnd type="triangle" w="med" len="med"/>
          </a:ln>
        </p:spPr>
        <p:txBody>
          <a:bodyPr/>
          <a:lstStyle/>
          <a:p>
            <a:endParaRPr lang="zh-CN" altLang="en-US"/>
          </a:p>
        </p:txBody>
      </p:sp>
      <p:sp>
        <p:nvSpPr>
          <p:cNvPr id="17" name="Line 15">
            <a:extLst>
              <a:ext uri="{FF2B5EF4-FFF2-40B4-BE49-F238E27FC236}">
                <a16:creationId xmlns:a16="http://schemas.microsoft.com/office/drawing/2014/main" id="{576576C2-3E97-4866-9BED-8014E66FEB62}"/>
              </a:ext>
            </a:extLst>
          </p:cNvPr>
          <p:cNvSpPr>
            <a:spLocks noChangeShapeType="1"/>
          </p:cNvSpPr>
          <p:nvPr/>
        </p:nvSpPr>
        <p:spPr bwMode="auto">
          <a:xfrm>
            <a:off x="3505200" y="4432300"/>
            <a:ext cx="1828800" cy="1371600"/>
          </a:xfrm>
          <a:prstGeom prst="line">
            <a:avLst/>
          </a:prstGeom>
          <a:noFill/>
          <a:ln w="9525">
            <a:solidFill>
              <a:schemeClr val="tx1"/>
            </a:solidFill>
            <a:round/>
            <a:headEnd/>
            <a:tailEnd type="triangle" w="med" len="med"/>
          </a:ln>
        </p:spPr>
        <p:txBody>
          <a:bodyPr/>
          <a:lstStyle/>
          <a:p>
            <a:endParaRPr lang="zh-CN" altLang="en-US"/>
          </a:p>
        </p:txBody>
      </p:sp>
      <p:sp>
        <p:nvSpPr>
          <p:cNvPr id="18" name="Text Box 16">
            <a:extLst>
              <a:ext uri="{FF2B5EF4-FFF2-40B4-BE49-F238E27FC236}">
                <a16:creationId xmlns:a16="http://schemas.microsoft.com/office/drawing/2014/main" id="{0E31D1A7-B667-48E3-B3FF-296FC58020DF}"/>
              </a:ext>
            </a:extLst>
          </p:cNvPr>
          <p:cNvSpPr txBox="1">
            <a:spLocks noChangeArrowheads="1"/>
          </p:cNvSpPr>
          <p:nvPr/>
        </p:nvSpPr>
        <p:spPr bwMode="auto">
          <a:xfrm>
            <a:off x="4114800" y="3898900"/>
            <a:ext cx="812800" cy="369887"/>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a:t>
            </a:r>
          </a:p>
        </p:txBody>
      </p:sp>
      <p:sp>
        <p:nvSpPr>
          <p:cNvPr id="19" name="Text Box 17">
            <a:extLst>
              <a:ext uri="{FF2B5EF4-FFF2-40B4-BE49-F238E27FC236}">
                <a16:creationId xmlns:a16="http://schemas.microsoft.com/office/drawing/2014/main" id="{EFF0D12B-233B-44AF-96ED-4ADD9123E6C1}"/>
              </a:ext>
            </a:extLst>
          </p:cNvPr>
          <p:cNvSpPr txBox="1">
            <a:spLocks noChangeArrowheads="1"/>
          </p:cNvSpPr>
          <p:nvPr/>
        </p:nvSpPr>
        <p:spPr bwMode="auto">
          <a:xfrm>
            <a:off x="3886200" y="4279900"/>
            <a:ext cx="1085850"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QueryHit</a:t>
            </a:r>
          </a:p>
        </p:txBody>
      </p:sp>
      <p:sp>
        <p:nvSpPr>
          <p:cNvPr id="20" name="Text Box 18">
            <a:extLst>
              <a:ext uri="{FF2B5EF4-FFF2-40B4-BE49-F238E27FC236}">
                <a16:creationId xmlns:a16="http://schemas.microsoft.com/office/drawing/2014/main" id="{7AA4F253-2FD1-4F62-AF01-94F15D98B99C}"/>
              </a:ext>
            </a:extLst>
          </p:cNvPr>
          <p:cNvSpPr txBox="1">
            <a:spLocks noChangeArrowheads="1"/>
          </p:cNvSpPr>
          <p:nvPr/>
        </p:nvSpPr>
        <p:spPr bwMode="auto">
          <a:xfrm>
            <a:off x="6781800" y="1917700"/>
            <a:ext cx="812800" cy="369887"/>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a:t>
            </a:r>
          </a:p>
        </p:txBody>
      </p:sp>
      <p:sp>
        <p:nvSpPr>
          <p:cNvPr id="21" name="Text Box 19">
            <a:extLst>
              <a:ext uri="{FF2B5EF4-FFF2-40B4-BE49-F238E27FC236}">
                <a16:creationId xmlns:a16="http://schemas.microsoft.com/office/drawing/2014/main" id="{8C8EB5DC-9A47-404F-80BE-248D5115090A}"/>
              </a:ext>
            </a:extLst>
          </p:cNvPr>
          <p:cNvSpPr txBox="1">
            <a:spLocks noChangeArrowheads="1"/>
          </p:cNvSpPr>
          <p:nvPr/>
        </p:nvSpPr>
        <p:spPr bwMode="auto">
          <a:xfrm rot="1838329">
            <a:off x="6894513" y="2973387"/>
            <a:ext cx="806450" cy="366712"/>
          </a:xfrm>
          <a:prstGeom prst="rect">
            <a:avLst/>
          </a:prstGeom>
          <a:noFill/>
          <a:ln w="9525">
            <a:noFill/>
            <a:miter lim="800000"/>
            <a:headEnd/>
            <a:tailEnd/>
          </a:ln>
        </p:spPr>
        <p:txBody>
          <a:bodyPr>
            <a:spAutoFit/>
          </a:bodyPr>
          <a:lstStyle/>
          <a:p>
            <a:pPr eaLnBrk="1" hangingPunct="1">
              <a:spcBef>
                <a:spcPct val="0"/>
              </a:spcBef>
              <a:buClrTx/>
              <a:buSzTx/>
              <a:buFontTx/>
              <a:buNone/>
            </a:pPr>
            <a:r>
              <a:rPr lang="en-US" altLang="zh-CN">
                <a:ea typeface="宋体" pitchFamily="2" charset="-122"/>
              </a:rPr>
              <a:t>Query</a:t>
            </a:r>
          </a:p>
        </p:txBody>
      </p:sp>
      <p:sp>
        <p:nvSpPr>
          <p:cNvPr id="22" name="Text Box 20">
            <a:extLst>
              <a:ext uri="{FF2B5EF4-FFF2-40B4-BE49-F238E27FC236}">
                <a16:creationId xmlns:a16="http://schemas.microsoft.com/office/drawing/2014/main" id="{C3DA7D64-5B87-40F4-8797-5F4187B8BA62}"/>
              </a:ext>
            </a:extLst>
          </p:cNvPr>
          <p:cNvSpPr txBox="1">
            <a:spLocks noChangeArrowheads="1"/>
          </p:cNvSpPr>
          <p:nvPr/>
        </p:nvSpPr>
        <p:spPr bwMode="auto">
          <a:xfrm>
            <a:off x="6781800" y="2298700"/>
            <a:ext cx="1085850"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QueryHit</a:t>
            </a:r>
          </a:p>
        </p:txBody>
      </p:sp>
      <p:sp>
        <p:nvSpPr>
          <p:cNvPr id="23" name="Text Box 21">
            <a:extLst>
              <a:ext uri="{FF2B5EF4-FFF2-40B4-BE49-F238E27FC236}">
                <a16:creationId xmlns:a16="http://schemas.microsoft.com/office/drawing/2014/main" id="{C0565C31-7B0F-4308-8E39-9F4C05A5D8E0}"/>
              </a:ext>
            </a:extLst>
          </p:cNvPr>
          <p:cNvSpPr txBox="1">
            <a:spLocks noChangeArrowheads="1"/>
          </p:cNvSpPr>
          <p:nvPr/>
        </p:nvSpPr>
        <p:spPr bwMode="auto">
          <a:xfrm rot="19317177">
            <a:off x="3806825" y="2906712"/>
            <a:ext cx="812800" cy="369887"/>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a:t>
            </a:r>
          </a:p>
        </p:txBody>
      </p:sp>
      <p:sp>
        <p:nvSpPr>
          <p:cNvPr id="24" name="Text Box 22">
            <a:extLst>
              <a:ext uri="{FF2B5EF4-FFF2-40B4-BE49-F238E27FC236}">
                <a16:creationId xmlns:a16="http://schemas.microsoft.com/office/drawing/2014/main" id="{AD108397-5723-4A0C-9864-F963FBD6B518}"/>
              </a:ext>
            </a:extLst>
          </p:cNvPr>
          <p:cNvSpPr txBox="1">
            <a:spLocks noChangeArrowheads="1"/>
          </p:cNvSpPr>
          <p:nvPr/>
        </p:nvSpPr>
        <p:spPr bwMode="auto">
          <a:xfrm rot="2175888">
            <a:off x="4035425" y="5116512"/>
            <a:ext cx="812800" cy="369887"/>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altLang="zh-CN">
                <a:ea typeface="宋体" pitchFamily="2" charset="-122"/>
              </a:rPr>
              <a:t>Query</a:t>
            </a:r>
          </a:p>
        </p:txBody>
      </p:sp>
      <p:sp>
        <p:nvSpPr>
          <p:cNvPr id="25" name="Line 23">
            <a:extLst>
              <a:ext uri="{FF2B5EF4-FFF2-40B4-BE49-F238E27FC236}">
                <a16:creationId xmlns:a16="http://schemas.microsoft.com/office/drawing/2014/main" id="{836E4937-B001-47D8-BDFB-1C41B349664F}"/>
              </a:ext>
            </a:extLst>
          </p:cNvPr>
          <p:cNvSpPr>
            <a:spLocks noChangeShapeType="1"/>
          </p:cNvSpPr>
          <p:nvPr/>
        </p:nvSpPr>
        <p:spPr bwMode="auto">
          <a:xfrm flipH="1">
            <a:off x="3505200" y="2527300"/>
            <a:ext cx="1828800" cy="1524000"/>
          </a:xfrm>
          <a:prstGeom prst="line">
            <a:avLst/>
          </a:prstGeom>
          <a:noFill/>
          <a:ln w="9525">
            <a:solidFill>
              <a:schemeClr val="tx1"/>
            </a:solidFill>
            <a:round/>
            <a:headEnd/>
            <a:tailEnd type="triangle" w="med" len="med"/>
          </a:ln>
        </p:spPr>
        <p:txBody>
          <a:bodyPr/>
          <a:lstStyle/>
          <a:p>
            <a:endParaRPr lang="zh-CN" altLang="en-US"/>
          </a:p>
        </p:txBody>
      </p:sp>
      <p:sp>
        <p:nvSpPr>
          <p:cNvPr id="26" name="Text Box 24">
            <a:extLst>
              <a:ext uri="{FF2B5EF4-FFF2-40B4-BE49-F238E27FC236}">
                <a16:creationId xmlns:a16="http://schemas.microsoft.com/office/drawing/2014/main" id="{D2E95CD4-4153-48B1-BAAA-E7C06893E844}"/>
              </a:ext>
            </a:extLst>
          </p:cNvPr>
          <p:cNvSpPr txBox="1">
            <a:spLocks noChangeArrowheads="1"/>
          </p:cNvSpPr>
          <p:nvPr/>
        </p:nvSpPr>
        <p:spPr bwMode="auto">
          <a:xfrm rot="19399539">
            <a:off x="4035425" y="3287712"/>
            <a:ext cx="1085850" cy="366712"/>
          </a:xfrm>
          <a:prstGeom prst="rect">
            <a:avLst/>
          </a:prstGeom>
          <a:noFill/>
          <a:ln w="9525">
            <a:noFill/>
            <a:miter lim="800000"/>
            <a:headEnd/>
            <a:tailEnd/>
          </a:ln>
        </p:spPr>
        <p:txBody>
          <a:bodyPr>
            <a:spAutoFit/>
          </a:bodyPr>
          <a:lstStyle/>
          <a:p>
            <a:pPr eaLnBrk="1" hangingPunct="1">
              <a:spcBef>
                <a:spcPct val="0"/>
              </a:spcBef>
              <a:buClrTx/>
              <a:buSzTx/>
              <a:buFontTx/>
              <a:buNone/>
            </a:pPr>
            <a:r>
              <a:rPr lang="en-US" altLang="zh-CN">
                <a:ea typeface="宋体" pitchFamily="2" charset="-122"/>
              </a:rPr>
              <a:t>QueryHit</a:t>
            </a:r>
          </a:p>
        </p:txBody>
      </p:sp>
      <p:sp>
        <p:nvSpPr>
          <p:cNvPr id="27" name="Freeform 25">
            <a:extLst>
              <a:ext uri="{FF2B5EF4-FFF2-40B4-BE49-F238E27FC236}">
                <a16:creationId xmlns:a16="http://schemas.microsoft.com/office/drawing/2014/main" id="{B7CC8603-065A-4E88-842E-104C5F91E624}"/>
              </a:ext>
            </a:extLst>
          </p:cNvPr>
          <p:cNvSpPr>
            <a:spLocks/>
          </p:cNvSpPr>
          <p:nvPr/>
        </p:nvSpPr>
        <p:spPr bwMode="auto">
          <a:xfrm>
            <a:off x="3086100" y="1219200"/>
            <a:ext cx="5600700" cy="2755900"/>
          </a:xfrm>
          <a:custGeom>
            <a:avLst/>
            <a:gdLst>
              <a:gd name="T0" fmla="*/ 3528 w 3528"/>
              <a:gd name="T1" fmla="*/ 536 h 1736"/>
              <a:gd name="T2" fmla="*/ 2856 w 3528"/>
              <a:gd name="T3" fmla="*/ 248 h 1736"/>
              <a:gd name="T4" fmla="*/ 1608 w 3528"/>
              <a:gd name="T5" fmla="*/ 152 h 1736"/>
              <a:gd name="T6" fmla="*/ 264 w 3528"/>
              <a:gd name="T7" fmla="*/ 1160 h 1736"/>
              <a:gd name="T8" fmla="*/ 24 w 3528"/>
              <a:gd name="T9" fmla="*/ 1736 h 1736"/>
              <a:gd name="T10" fmla="*/ 0 60000 65536"/>
              <a:gd name="T11" fmla="*/ 0 60000 65536"/>
              <a:gd name="T12" fmla="*/ 0 60000 65536"/>
              <a:gd name="T13" fmla="*/ 0 60000 65536"/>
              <a:gd name="T14" fmla="*/ 0 60000 65536"/>
              <a:gd name="T15" fmla="*/ 0 w 3528"/>
              <a:gd name="T16" fmla="*/ 0 h 1736"/>
              <a:gd name="T17" fmla="*/ 3528 w 3528"/>
              <a:gd name="T18" fmla="*/ 1736 h 1736"/>
            </a:gdLst>
            <a:ahLst/>
            <a:cxnLst>
              <a:cxn ang="T10">
                <a:pos x="T0" y="T1"/>
              </a:cxn>
              <a:cxn ang="T11">
                <a:pos x="T2" y="T3"/>
              </a:cxn>
              <a:cxn ang="T12">
                <a:pos x="T4" y="T5"/>
              </a:cxn>
              <a:cxn ang="T13">
                <a:pos x="T6" y="T7"/>
              </a:cxn>
              <a:cxn ang="T14">
                <a:pos x="T8" y="T9"/>
              </a:cxn>
            </a:cxnLst>
            <a:rect l="T15" t="T16" r="T17" b="T18"/>
            <a:pathLst>
              <a:path w="3528" h="1736">
                <a:moveTo>
                  <a:pt x="3528" y="536"/>
                </a:moveTo>
                <a:cubicBezTo>
                  <a:pt x="3352" y="424"/>
                  <a:pt x="3176" y="312"/>
                  <a:pt x="2856" y="248"/>
                </a:cubicBezTo>
                <a:cubicBezTo>
                  <a:pt x="2536" y="184"/>
                  <a:pt x="2040" y="0"/>
                  <a:pt x="1608" y="152"/>
                </a:cubicBezTo>
                <a:cubicBezTo>
                  <a:pt x="1176" y="304"/>
                  <a:pt x="528" y="896"/>
                  <a:pt x="264" y="1160"/>
                </a:cubicBezTo>
                <a:cubicBezTo>
                  <a:pt x="0" y="1424"/>
                  <a:pt x="64" y="1640"/>
                  <a:pt x="24" y="1736"/>
                </a:cubicBezTo>
              </a:path>
            </a:pathLst>
          </a:custGeom>
          <a:noFill/>
          <a:ln w="9525">
            <a:solidFill>
              <a:srgbClr val="FF0000"/>
            </a:solidFill>
            <a:round/>
            <a:headEnd/>
            <a:tailEnd type="triangle" w="med" len="med"/>
          </a:ln>
        </p:spPr>
        <p:txBody>
          <a:bodyPr/>
          <a:lstStyle/>
          <a:p>
            <a:endParaRPr lang="zh-CN" altLang="en-US" dirty="0"/>
          </a:p>
        </p:txBody>
      </p:sp>
      <p:sp>
        <p:nvSpPr>
          <p:cNvPr id="28" name="Line 26">
            <a:extLst>
              <a:ext uri="{FF2B5EF4-FFF2-40B4-BE49-F238E27FC236}">
                <a16:creationId xmlns:a16="http://schemas.microsoft.com/office/drawing/2014/main" id="{23E1DA11-3DB6-46C2-8D47-219972D13C4C}"/>
              </a:ext>
            </a:extLst>
          </p:cNvPr>
          <p:cNvSpPr>
            <a:spLocks noChangeShapeType="1"/>
          </p:cNvSpPr>
          <p:nvPr/>
        </p:nvSpPr>
        <p:spPr bwMode="auto">
          <a:xfrm flipH="1">
            <a:off x="5791200" y="2374900"/>
            <a:ext cx="2743200" cy="0"/>
          </a:xfrm>
          <a:prstGeom prst="line">
            <a:avLst/>
          </a:prstGeom>
          <a:noFill/>
          <a:ln w="9525">
            <a:solidFill>
              <a:schemeClr val="tx1"/>
            </a:solidFill>
            <a:round/>
            <a:headEnd/>
            <a:tailEnd type="triangle" w="med" len="med"/>
          </a:ln>
        </p:spPr>
        <p:txBody>
          <a:bodyPr/>
          <a:lstStyle/>
          <a:p>
            <a:endParaRPr lang="zh-CN" altLang="en-US"/>
          </a:p>
        </p:txBody>
      </p:sp>
      <p:sp>
        <p:nvSpPr>
          <p:cNvPr id="29" name="Text Box 27">
            <a:extLst>
              <a:ext uri="{FF2B5EF4-FFF2-40B4-BE49-F238E27FC236}">
                <a16:creationId xmlns:a16="http://schemas.microsoft.com/office/drawing/2014/main" id="{DF5DBFE7-1914-4BEF-B323-C04EA453FA2E}"/>
              </a:ext>
            </a:extLst>
          </p:cNvPr>
          <p:cNvSpPr txBox="1">
            <a:spLocks noChangeArrowheads="1"/>
          </p:cNvSpPr>
          <p:nvPr/>
        </p:nvSpPr>
        <p:spPr bwMode="auto">
          <a:xfrm>
            <a:off x="7325852" y="1291072"/>
            <a:ext cx="2721896" cy="369332"/>
          </a:xfrm>
          <a:prstGeom prst="rect">
            <a:avLst/>
          </a:prstGeom>
          <a:noFill/>
          <a:ln w="12700">
            <a:noFill/>
            <a:miter lim="800000"/>
            <a:headEnd/>
            <a:tailEnd/>
          </a:ln>
        </p:spPr>
        <p:txBody>
          <a:bodyPr wrap="square">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传输资源</a:t>
            </a:r>
            <a:endParaRPr lang="en-US" altLang="zh-CN" dirty="0">
              <a:latin typeface="微软雅黑" panose="020B0503020204020204" pitchFamily="34" charset="-122"/>
              <a:ea typeface="微软雅黑" panose="020B0503020204020204" pitchFamily="34" charset="-122"/>
            </a:endParaRPr>
          </a:p>
        </p:txBody>
      </p:sp>
      <p:sp>
        <p:nvSpPr>
          <p:cNvPr id="30" name="Text Box 29">
            <a:extLst>
              <a:ext uri="{FF2B5EF4-FFF2-40B4-BE49-F238E27FC236}">
                <a16:creationId xmlns:a16="http://schemas.microsoft.com/office/drawing/2014/main" id="{6E01204B-3BB1-4975-9600-ECFCD9F1797F}"/>
              </a:ext>
            </a:extLst>
          </p:cNvPr>
          <p:cNvSpPr txBox="1">
            <a:spLocks noChangeArrowheads="1"/>
          </p:cNvSpPr>
          <p:nvPr/>
        </p:nvSpPr>
        <p:spPr bwMode="auto">
          <a:xfrm>
            <a:off x="7467600" y="5745720"/>
            <a:ext cx="4237057" cy="369332"/>
          </a:xfrm>
          <a:prstGeom prst="rect">
            <a:avLst/>
          </a:prstGeom>
          <a:noFill/>
          <a:ln w="12700">
            <a:solidFill>
              <a:srgbClr val="FF0000"/>
            </a:solidFill>
            <a:miter lim="800000"/>
            <a:headEnd/>
            <a:tailEnd/>
          </a:ln>
        </p:spPr>
        <p:txBody>
          <a:bodyPr wrap="none">
            <a:spAutoFit/>
          </a:bodyPr>
          <a:lstStyle/>
          <a:p>
            <a:r>
              <a:rPr lang="zh-CN" altLang="en-US" dirty="0">
                <a:latin typeface="微软雅黑" panose="020B0503020204020204" pitchFamily="34" charset="-122"/>
                <a:ea typeface="微软雅黑" panose="020B0503020204020204" pitchFamily="34" charset="-122"/>
              </a:rPr>
              <a:t>问题</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产生大量网络消息，可扩展性有限</a:t>
            </a:r>
            <a:endParaRPr lang="en-US" altLang="zh-CN" dirty="0">
              <a:latin typeface="微软雅黑" panose="020B0503020204020204" pitchFamily="34" charset="-122"/>
              <a:ea typeface="微软雅黑" panose="020B0503020204020204" pitchFamily="34" charset="-122"/>
            </a:endParaRPr>
          </a:p>
        </p:txBody>
      </p:sp>
      <p:sp>
        <p:nvSpPr>
          <p:cNvPr id="31" name="Rectangle 31">
            <a:extLst>
              <a:ext uri="{FF2B5EF4-FFF2-40B4-BE49-F238E27FC236}">
                <a16:creationId xmlns:a16="http://schemas.microsoft.com/office/drawing/2014/main" id="{69127D4D-B3C4-4C1C-8DC3-3540603C87A4}"/>
              </a:ext>
            </a:extLst>
          </p:cNvPr>
          <p:cNvSpPr>
            <a:spLocks noChangeArrowheads="1"/>
          </p:cNvSpPr>
          <p:nvPr/>
        </p:nvSpPr>
        <p:spPr bwMode="auto">
          <a:xfrm>
            <a:off x="2325469" y="4443412"/>
            <a:ext cx="646331" cy="369332"/>
          </a:xfrm>
          <a:prstGeom prst="rect">
            <a:avLst/>
          </a:prstGeom>
          <a:noFill/>
          <a:ln w="9525">
            <a:noFill/>
            <a:miter lim="800000"/>
            <a:headEnd/>
            <a:tailEnd/>
          </a:ln>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查询</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2" name="Rectangle 34">
            <a:extLst>
              <a:ext uri="{FF2B5EF4-FFF2-40B4-BE49-F238E27FC236}">
                <a16:creationId xmlns:a16="http://schemas.microsoft.com/office/drawing/2014/main" id="{767BC965-0DF2-4462-BADF-10D1D3D231AB}"/>
              </a:ext>
            </a:extLst>
          </p:cNvPr>
          <p:cNvSpPr>
            <a:spLocks noChangeArrowheads="1"/>
          </p:cNvSpPr>
          <p:nvPr/>
        </p:nvSpPr>
        <p:spPr bwMode="auto">
          <a:xfrm>
            <a:off x="2173069" y="4019034"/>
            <a:ext cx="646331" cy="369332"/>
          </a:xfrm>
          <a:prstGeom prst="rect">
            <a:avLst/>
          </a:prstGeom>
          <a:noFill/>
          <a:ln w="9525">
            <a:noFill/>
            <a:miter lim="800000"/>
            <a:headEnd/>
            <a:tailEnd/>
          </a:ln>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查询</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3" name="Rectangle 35">
            <a:extLst>
              <a:ext uri="{FF2B5EF4-FFF2-40B4-BE49-F238E27FC236}">
                <a16:creationId xmlns:a16="http://schemas.microsoft.com/office/drawing/2014/main" id="{8D562C0E-8931-43A3-A9E9-2E5B3F05B9CB}"/>
              </a:ext>
            </a:extLst>
          </p:cNvPr>
          <p:cNvSpPr>
            <a:spLocks noChangeArrowheads="1"/>
          </p:cNvSpPr>
          <p:nvPr/>
        </p:nvSpPr>
        <p:spPr bwMode="auto">
          <a:xfrm>
            <a:off x="5013325" y="2740025"/>
            <a:ext cx="646331" cy="369332"/>
          </a:xfrm>
          <a:prstGeom prst="rect">
            <a:avLst/>
          </a:prstGeom>
          <a:noFill/>
          <a:ln w="9525">
            <a:noFill/>
            <a:miter lim="800000"/>
            <a:headEnd/>
            <a:tailEnd/>
          </a:ln>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查询</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4" name="Rectangle 36">
            <a:extLst>
              <a:ext uri="{FF2B5EF4-FFF2-40B4-BE49-F238E27FC236}">
                <a16:creationId xmlns:a16="http://schemas.microsoft.com/office/drawing/2014/main" id="{C01B858D-34FA-4B74-9B1F-A2F1E56C4FF0}"/>
              </a:ext>
            </a:extLst>
          </p:cNvPr>
          <p:cNvSpPr>
            <a:spLocks noChangeArrowheads="1"/>
          </p:cNvSpPr>
          <p:nvPr/>
        </p:nvSpPr>
        <p:spPr bwMode="auto">
          <a:xfrm>
            <a:off x="5222875" y="1635125"/>
            <a:ext cx="646331" cy="369332"/>
          </a:xfrm>
          <a:prstGeom prst="rect">
            <a:avLst/>
          </a:prstGeom>
          <a:noFill/>
          <a:ln w="9525">
            <a:noFill/>
            <a:miter lim="800000"/>
            <a:headEnd/>
            <a:tailEnd/>
          </a:ln>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查询</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5" name="Rectangle 37">
            <a:extLst>
              <a:ext uri="{FF2B5EF4-FFF2-40B4-BE49-F238E27FC236}">
                <a16:creationId xmlns:a16="http://schemas.microsoft.com/office/drawing/2014/main" id="{DA72CE5A-B38D-40A7-9C10-2F3A8F008D9D}"/>
              </a:ext>
            </a:extLst>
          </p:cNvPr>
          <p:cNvSpPr>
            <a:spLocks noChangeArrowheads="1"/>
          </p:cNvSpPr>
          <p:nvPr/>
        </p:nvSpPr>
        <p:spPr bwMode="auto">
          <a:xfrm>
            <a:off x="8143876" y="2644775"/>
            <a:ext cx="1107996" cy="369332"/>
          </a:xfrm>
          <a:prstGeom prst="rect">
            <a:avLst/>
          </a:prstGeom>
          <a:noFill/>
          <a:ln w="9525">
            <a:noFill/>
            <a:miter lim="800000"/>
            <a:headEnd/>
            <a:tailEnd/>
          </a:ln>
        </p:spPr>
        <p:txBody>
          <a:bodyPr wrap="none">
            <a:spAutoFit/>
          </a:bodyPr>
          <a:lstStyle/>
          <a:p>
            <a:r>
              <a:rPr lang="zh-CN" altLang="en-US" dirty="0">
                <a:solidFill>
                  <a:srgbClr val="00B050"/>
                </a:solidFill>
                <a:latin typeface="微软雅黑" panose="020B0503020204020204" pitchFamily="34" charset="-122"/>
                <a:ea typeface="微软雅黑" panose="020B0503020204020204" pitchFamily="34" charset="-122"/>
              </a:rPr>
              <a:t>查找成功</a:t>
            </a:r>
            <a:endParaRPr lang="en-US" altLang="zh-CN" dirty="0">
              <a:solidFill>
                <a:srgbClr val="00B050"/>
              </a:solidFill>
              <a:latin typeface="微软雅黑" panose="020B0503020204020204" pitchFamily="34" charset="-122"/>
              <a:ea typeface="微软雅黑" panose="020B0503020204020204" pitchFamily="34" charset="-122"/>
            </a:endParaRPr>
          </a:p>
        </p:txBody>
      </p:sp>
      <p:sp>
        <p:nvSpPr>
          <p:cNvPr id="36" name="Rectangle 38">
            <a:extLst>
              <a:ext uri="{FF2B5EF4-FFF2-40B4-BE49-F238E27FC236}">
                <a16:creationId xmlns:a16="http://schemas.microsoft.com/office/drawing/2014/main" id="{5B700BDB-9FEA-4A29-B427-DFBD1F8D6A72}"/>
              </a:ext>
            </a:extLst>
          </p:cNvPr>
          <p:cNvSpPr>
            <a:spLocks noChangeArrowheads="1"/>
          </p:cNvSpPr>
          <p:nvPr/>
        </p:nvSpPr>
        <p:spPr bwMode="auto">
          <a:xfrm>
            <a:off x="5000626" y="2549525"/>
            <a:ext cx="1107996" cy="369332"/>
          </a:xfrm>
          <a:prstGeom prst="rect">
            <a:avLst/>
          </a:prstGeom>
          <a:noFill/>
          <a:ln w="9525">
            <a:noFill/>
            <a:miter lim="800000"/>
            <a:headEnd/>
            <a:tailEnd/>
          </a:ln>
        </p:spPr>
        <p:txBody>
          <a:bodyPr wrap="none">
            <a:spAutoFit/>
          </a:bodyPr>
          <a:lstStyle/>
          <a:p>
            <a:r>
              <a:rPr lang="zh-CN" altLang="en-US" dirty="0">
                <a:solidFill>
                  <a:srgbClr val="00B050"/>
                </a:solidFill>
                <a:latin typeface="微软雅黑" panose="020B0503020204020204" pitchFamily="34" charset="-122"/>
                <a:ea typeface="微软雅黑" panose="020B0503020204020204" pitchFamily="34" charset="-122"/>
              </a:rPr>
              <a:t>查找成功</a:t>
            </a:r>
            <a:endParaRPr lang="en-US" altLang="zh-CN" dirty="0">
              <a:solidFill>
                <a:srgbClr val="00B050"/>
              </a:solidFill>
              <a:latin typeface="微软雅黑" panose="020B0503020204020204" pitchFamily="34" charset="-122"/>
              <a:ea typeface="微软雅黑" panose="020B0503020204020204" pitchFamily="34" charset="-122"/>
            </a:endParaRPr>
          </a:p>
        </p:txBody>
      </p:sp>
      <p:sp>
        <p:nvSpPr>
          <p:cNvPr id="38" name="Rectangle 31">
            <a:extLst>
              <a:ext uri="{FF2B5EF4-FFF2-40B4-BE49-F238E27FC236}">
                <a16:creationId xmlns:a16="http://schemas.microsoft.com/office/drawing/2014/main" id="{854192C8-7BC2-4320-BEA4-D3F1C4F4782A}"/>
              </a:ext>
            </a:extLst>
          </p:cNvPr>
          <p:cNvSpPr>
            <a:spLocks noChangeArrowheads="1"/>
          </p:cNvSpPr>
          <p:nvPr/>
        </p:nvSpPr>
        <p:spPr bwMode="auto">
          <a:xfrm>
            <a:off x="1885398" y="4268787"/>
            <a:ext cx="646331" cy="369332"/>
          </a:xfrm>
          <a:prstGeom prst="rect">
            <a:avLst/>
          </a:prstGeom>
          <a:noFill/>
          <a:ln w="9525">
            <a:noFill/>
            <a:miter lim="800000"/>
            <a:headEnd/>
            <a:tailEnd/>
          </a:ln>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查询</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0" name="Rectangle 37">
            <a:extLst>
              <a:ext uri="{FF2B5EF4-FFF2-40B4-BE49-F238E27FC236}">
                <a16:creationId xmlns:a16="http://schemas.microsoft.com/office/drawing/2014/main" id="{9EAEA667-B958-4AFF-89C7-41C8266ED881}"/>
              </a:ext>
            </a:extLst>
          </p:cNvPr>
          <p:cNvSpPr>
            <a:spLocks noChangeArrowheads="1"/>
          </p:cNvSpPr>
          <p:nvPr/>
        </p:nvSpPr>
        <p:spPr bwMode="auto">
          <a:xfrm>
            <a:off x="5514731" y="4520168"/>
            <a:ext cx="1107996" cy="369332"/>
          </a:xfrm>
          <a:prstGeom prst="rect">
            <a:avLst/>
          </a:prstGeom>
          <a:noFill/>
          <a:ln w="9525">
            <a:noFill/>
            <a:miter lim="800000"/>
            <a:headEnd/>
            <a:tailEnd/>
          </a:ln>
        </p:spPr>
        <p:txBody>
          <a:bodyPr wrap="none">
            <a:spAutoFit/>
          </a:bodyPr>
          <a:lstStyle/>
          <a:p>
            <a:r>
              <a:rPr lang="zh-CN" altLang="en-US" dirty="0">
                <a:solidFill>
                  <a:srgbClr val="00B050"/>
                </a:solidFill>
                <a:latin typeface="微软雅黑" panose="020B0503020204020204" pitchFamily="34" charset="-122"/>
                <a:ea typeface="微软雅黑" panose="020B0503020204020204" pitchFamily="34" charset="-122"/>
              </a:rPr>
              <a:t>查找成功</a:t>
            </a:r>
            <a:endParaRPr lang="en-US" altLang="zh-CN"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58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5E-6 1.48148E-6 L 0.20833 0.24722 " pathEditMode="relative" rAng="0" ptsTypes="AA">
                                      <p:cBhvr>
                                        <p:cTn id="6" dur="2000" fill="hold"/>
                                        <p:tgtEl>
                                          <p:spTgt spid="31"/>
                                        </p:tgtEl>
                                        <p:attrNameLst>
                                          <p:attrName>ppt_x</p:attrName>
                                          <p:attrName>ppt_y</p:attrName>
                                        </p:attrNameLst>
                                      </p:cBhvr>
                                      <p:rCtr x="10417" y="1236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0" nodeType="clickEffect">
                                  <p:stCondLst>
                                    <p:cond delay="0"/>
                                  </p:stCondLst>
                                  <p:childTnLst>
                                    <p:animMotion origin="layout" path="M 2.08333E-7 4.44444E-6 L 0.33138 -0.0125 " pathEditMode="relative" rAng="0" ptsTypes="AA">
                                      <p:cBhvr>
                                        <p:cTn id="14" dur="2000" fill="hold"/>
                                        <p:tgtEl>
                                          <p:spTgt spid="38"/>
                                        </p:tgtEl>
                                        <p:attrNameLst>
                                          <p:attrName>ppt_x</p:attrName>
                                          <p:attrName>ppt_y</p:attrName>
                                        </p:attrNameLst>
                                      </p:cBhvr>
                                      <p:rCtr x="16563" y="-62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childTnLst>
                                </p:cTn>
                              </p:par>
                              <p:par>
                                <p:cTn id="19" presetID="56" presetClass="path" presetSubtype="0" accel="50000" decel="50000" fill="hold" grpId="0" nodeType="withEffect">
                                  <p:stCondLst>
                                    <p:cond delay="0"/>
                                  </p:stCondLst>
                                  <p:childTnLst>
                                    <p:animMotion origin="layout" path="M -2.08333E-7 1.85185E-6 L -0.23763 -0.01181 " pathEditMode="relative" rAng="0" ptsTypes="AA">
                                      <p:cBhvr>
                                        <p:cTn id="20" dur="2000" fill="hold"/>
                                        <p:tgtEl>
                                          <p:spTgt spid="40">
                                            <p:txEl>
                                              <p:pRg st="0" end="0"/>
                                            </p:txEl>
                                          </p:spTgt>
                                        </p:tgtEl>
                                        <p:attrNameLst>
                                          <p:attrName>ppt_x</p:attrName>
                                          <p:attrName>ppt_y</p:attrName>
                                        </p:attrNameLst>
                                      </p:cBhvr>
                                      <p:rCtr x="-11888" y="-602"/>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childTnLst>
                                </p:cTn>
                              </p:par>
                              <p:par>
                                <p:cTn id="25" presetID="56" presetClass="path" presetSubtype="0" accel="50000" decel="50000" fill="hold" grpId="0" nodeType="withEffect">
                                  <p:stCondLst>
                                    <p:cond delay="0"/>
                                  </p:stCondLst>
                                  <p:childTnLst>
                                    <p:animMotion origin="layout" path="M -1.66667E-6 -1.48148E-6 L 0.25 -0.33333 " pathEditMode="relative" rAng="0" ptsTypes="AA">
                                      <p:cBhvr>
                                        <p:cTn id="26" dur="2000" fill="hold"/>
                                        <p:tgtEl>
                                          <p:spTgt spid="32">
                                            <p:txEl>
                                              <p:pRg st="0" end="0"/>
                                            </p:txEl>
                                          </p:spTgt>
                                        </p:tgtEl>
                                        <p:attrNameLst>
                                          <p:attrName>ppt_x</p:attrName>
                                          <p:attrName>ppt_y</p:attrName>
                                        </p:attrNameLst>
                                      </p:cBhvr>
                                      <p:rCtr x="12500" y="-1666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par>
                                <p:cTn id="31" presetID="56" presetClass="path" presetSubtype="0" accel="50000" decel="50000" fill="hold" grpId="0" nodeType="withEffect">
                                  <p:stCondLst>
                                    <p:cond delay="0"/>
                                  </p:stCondLst>
                                  <p:childTnLst>
                                    <p:animMotion origin="layout" path="M -4.375E-6 2.59259E-6 L 0.26667 0.18611 " pathEditMode="relative" rAng="0" ptsTypes="AA">
                                      <p:cBhvr>
                                        <p:cTn id="32" dur="2000" fill="hold"/>
                                        <p:tgtEl>
                                          <p:spTgt spid="33">
                                            <p:txEl>
                                              <p:pRg st="0" end="0"/>
                                            </p:txEl>
                                          </p:spTgt>
                                        </p:tgtEl>
                                        <p:attrNameLst>
                                          <p:attrName>ppt_x</p:attrName>
                                          <p:attrName>ppt_y</p:attrName>
                                        </p:attrNameLst>
                                      </p:cBhvr>
                                      <p:rCtr x="13333" y="9306"/>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childTnLst>
                                </p:cTn>
                              </p:par>
                              <p:par>
                                <p:cTn id="37" presetID="56" presetClass="path" presetSubtype="0" accel="50000" decel="50000" fill="hold" grpId="0" nodeType="withEffect">
                                  <p:stCondLst>
                                    <p:cond delay="0"/>
                                  </p:stCondLst>
                                  <p:childTnLst>
                                    <p:animMotion origin="layout" path="M -1.875E-6 3.7037E-6 L 0.275 -0.00278 " pathEditMode="relative" rAng="0" ptsTypes="AA">
                                      <p:cBhvr>
                                        <p:cTn id="38" dur="2000" fill="hold"/>
                                        <p:tgtEl>
                                          <p:spTgt spid="34">
                                            <p:txEl>
                                              <p:pRg st="0" end="0"/>
                                            </p:txEl>
                                          </p:spTgt>
                                        </p:tgtEl>
                                        <p:attrNameLst>
                                          <p:attrName>ppt_x</p:attrName>
                                          <p:attrName>ppt_y</p:attrName>
                                        </p:attrNameLst>
                                      </p:cBhvr>
                                      <p:rCtr x="13750" y="-139"/>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0" end="0"/>
                                            </p:txEl>
                                          </p:spTgt>
                                        </p:tgtEl>
                                        <p:attrNameLst>
                                          <p:attrName>style.visibility</p:attrName>
                                        </p:attrNameLst>
                                      </p:cBhvr>
                                      <p:to>
                                        <p:strVal val="visible"/>
                                      </p:to>
                                    </p:set>
                                  </p:childTnLst>
                                </p:cTn>
                              </p:par>
                              <p:par>
                                <p:cTn id="43" presetID="56" presetClass="path" presetSubtype="0" accel="50000" decel="50000" fill="hold" grpId="0" nodeType="withEffect">
                                  <p:stCondLst>
                                    <p:cond delay="0"/>
                                  </p:stCondLst>
                                  <p:childTnLst>
                                    <p:animMotion origin="layout" path="M 4.79167E-6 1.48148E-6 L -0.34375 -0.025 " pathEditMode="relative" rAng="0" ptsTypes="AA">
                                      <p:cBhvr>
                                        <p:cTn id="44" dur="2000" fill="hold"/>
                                        <p:tgtEl>
                                          <p:spTgt spid="35">
                                            <p:txEl>
                                              <p:pRg st="0" end="0"/>
                                            </p:txEl>
                                          </p:spTgt>
                                        </p:tgtEl>
                                        <p:attrNameLst>
                                          <p:attrName>ppt_x</p:attrName>
                                          <p:attrName>ppt_y</p:attrName>
                                        </p:attrNameLst>
                                      </p:cBhvr>
                                      <p:rCtr x="-17188" y="-125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xEl>
                                              <p:pRg st="0" end="0"/>
                                            </p:txEl>
                                          </p:spTgt>
                                        </p:tgtEl>
                                        <p:attrNameLst>
                                          <p:attrName>style.visibility</p:attrName>
                                        </p:attrNameLst>
                                      </p:cBhvr>
                                      <p:to>
                                        <p:strVal val="visible"/>
                                      </p:to>
                                    </p:set>
                                  </p:childTnLst>
                                </p:cTn>
                              </p:par>
                              <p:par>
                                <p:cTn id="49" presetID="56" presetClass="path" presetSubtype="0" accel="50000" decel="50000" fill="hold" grpId="0" nodeType="withEffect">
                                  <p:stCondLst>
                                    <p:cond delay="0"/>
                                  </p:stCondLst>
                                  <p:childTnLst>
                                    <p:animMotion origin="layout" path="M -2.70833E-6 3.7037E-7 L -0.24791 0.21111 " pathEditMode="relative" rAng="0" ptsTypes="AA">
                                      <p:cBhvr>
                                        <p:cTn id="50" dur="2000" fill="hold"/>
                                        <p:tgtEl>
                                          <p:spTgt spid="36">
                                            <p:txEl>
                                              <p:pRg st="0" end="0"/>
                                            </p:txEl>
                                          </p:spTgt>
                                        </p:tgtEl>
                                        <p:attrNameLst>
                                          <p:attrName>ppt_x</p:attrName>
                                          <p:attrName>ppt_y</p:attrName>
                                        </p:attrNameLst>
                                      </p:cBhvr>
                                      <p:rCtr x="-12396" y="1055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animBg="1"/>
      <p:bldP spid="31" grpId="0"/>
      <p:bldP spid="32" grpId="0" build="allAtOnce"/>
      <p:bldP spid="33" grpId="0" build="allAtOnce"/>
      <p:bldP spid="34" grpId="0" build="allAtOnce"/>
      <p:bldP spid="35" grpId="0" build="allAtOnce"/>
      <p:bldP spid="36" grpId="0" build="allAtOnce"/>
      <p:bldP spid="38" grpId="0"/>
      <p:bldP spid="38" grpId="1"/>
      <p:bldP spid="40"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D0B01-0AE8-4748-8FF9-5A39E92434E3}"/>
              </a:ext>
            </a:extLst>
          </p:cNvPr>
          <p:cNvSpPr>
            <a:spLocks noGrp="1"/>
          </p:cNvSpPr>
          <p:nvPr>
            <p:ph type="title"/>
          </p:nvPr>
        </p:nvSpPr>
        <p:spPr/>
        <p:txBody>
          <a:bodyPr/>
          <a:lstStyle/>
          <a:p>
            <a:r>
              <a:rPr lang="zh-CN" altLang="en-US"/>
              <a:t>解决方案：混合</a:t>
            </a:r>
            <a:r>
              <a:rPr lang="zh-CN" altLang="en-US" dirty="0"/>
              <a:t>索引</a:t>
            </a:r>
          </a:p>
        </p:txBody>
      </p:sp>
      <p:sp>
        <p:nvSpPr>
          <p:cNvPr id="3" name="内容占位符 2">
            <a:extLst>
              <a:ext uri="{FF2B5EF4-FFF2-40B4-BE49-F238E27FC236}">
                <a16:creationId xmlns:a16="http://schemas.microsoft.com/office/drawing/2014/main" id="{18F666BD-E520-419C-9A5E-E6DAD93B6C60}"/>
              </a:ext>
            </a:extLst>
          </p:cNvPr>
          <p:cNvSpPr>
            <a:spLocks noGrp="1"/>
          </p:cNvSpPr>
          <p:nvPr>
            <p:ph idx="1"/>
          </p:nvPr>
        </p:nvSpPr>
        <p:spPr>
          <a:xfrm>
            <a:off x="609600" y="1600203"/>
            <a:ext cx="7239000" cy="4525963"/>
          </a:xfrm>
        </p:spPr>
        <p:txBody>
          <a:bodyPr/>
          <a:lstStyle/>
          <a:p>
            <a:r>
              <a:rPr lang="zh-CN" altLang="en-US" sz="2400" b="1" u="sng" dirty="0">
                <a:solidFill>
                  <a:srgbClr val="FF0000"/>
                </a:solidFill>
                <a:latin typeface="微软雅黑" panose="020B0503020204020204" pitchFamily="34" charset="-122"/>
                <a:ea typeface="微软雅黑" panose="020B0503020204020204" pitchFamily="34" charset="-122"/>
              </a:rPr>
              <a:t>混合方法</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介于</a:t>
            </a:r>
            <a:r>
              <a:rPr lang="zh-CN" altLang="en-US" sz="2400" dirty="0">
                <a:solidFill>
                  <a:srgbClr val="C00000"/>
                </a:solidFill>
                <a:latin typeface="微软雅黑" panose="020B0503020204020204" pitchFamily="34" charset="-122"/>
                <a:ea typeface="微软雅黑" panose="020B0503020204020204" pitchFamily="34" charset="-122"/>
              </a:rPr>
              <a:t>中心化索引</a:t>
            </a:r>
            <a:r>
              <a:rPr lang="zh-CN" altLang="en-US" sz="2400" dirty="0">
                <a:latin typeface="微软雅黑" panose="020B0503020204020204" pitchFamily="34" charset="-122"/>
                <a:ea typeface="微软雅黑" panose="020B0503020204020204" pitchFamily="34" charset="-122"/>
              </a:rPr>
              <a:t>与</a:t>
            </a:r>
            <a:r>
              <a:rPr lang="zh-CN" altLang="en-US" sz="2400" dirty="0">
                <a:solidFill>
                  <a:srgbClr val="C00000"/>
                </a:solidFill>
                <a:latin typeface="微软雅黑" panose="020B0503020204020204" pitchFamily="34" charset="-122"/>
                <a:ea typeface="微软雅黑" panose="020B0503020204020204" pitchFamily="34" charset="-122"/>
              </a:rPr>
              <a:t>洪泛</a:t>
            </a:r>
            <a:r>
              <a:rPr lang="zh-CN" altLang="en-US" sz="2400" dirty="0">
                <a:latin typeface="微软雅黑" panose="020B0503020204020204" pitchFamily="34" charset="-122"/>
                <a:ea typeface="微软雅黑" panose="020B0503020204020204" pitchFamily="34" charset="-122"/>
              </a:rPr>
              <a:t>索引之间</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Overlay</a:t>
            </a:r>
            <a:r>
              <a:rPr lang="zh-CN" altLang="en-US" sz="2400" dirty="0">
                <a:latin typeface="微软雅黑" panose="020B0503020204020204" pitchFamily="34" charset="-122"/>
                <a:ea typeface="微软雅黑" panose="020B0503020204020204" pitchFamily="34" charset="-122"/>
              </a:rPr>
              <a:t>网络组织为</a:t>
            </a:r>
            <a:r>
              <a:rPr lang="zh-CN" altLang="en-US" sz="2400" dirty="0">
                <a:solidFill>
                  <a:srgbClr val="C00000"/>
                </a:solidFill>
                <a:latin typeface="微软雅黑" panose="020B0503020204020204" pitchFamily="34" charset="-122"/>
                <a:ea typeface="微软雅黑" panose="020B0503020204020204" pitchFamily="34" charset="-122"/>
              </a:rPr>
              <a:t>层次化结构</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存在</a:t>
            </a:r>
            <a:r>
              <a:rPr lang="zh-CN" altLang="en-US" sz="2100" dirty="0">
                <a:solidFill>
                  <a:srgbClr val="0070C0"/>
                </a:solidFill>
                <a:latin typeface="微软雅黑" panose="020B0503020204020204" pitchFamily="34" charset="-122"/>
                <a:ea typeface="微软雅黑" panose="020B0503020204020204" pitchFamily="34" charset="-122"/>
              </a:rPr>
              <a:t>超级结点</a:t>
            </a:r>
            <a:endParaRPr lang="en-US" altLang="zh-CN" sz="2100" dirty="0">
              <a:solidFill>
                <a:srgbClr val="0070C0"/>
              </a:solidFill>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每个</a:t>
            </a:r>
            <a:r>
              <a:rPr lang="zh-CN" altLang="en-US" sz="2100" dirty="0">
                <a:solidFill>
                  <a:srgbClr val="0070C0"/>
                </a:solidFill>
                <a:latin typeface="微软雅黑" panose="020B0503020204020204" pitchFamily="34" charset="-122"/>
                <a:ea typeface="微软雅黑" panose="020B0503020204020204" pitchFamily="34" charset="-122"/>
              </a:rPr>
              <a:t>普通结点</a:t>
            </a:r>
            <a:r>
              <a:rPr lang="zh-CN" altLang="en-US" sz="2100" dirty="0">
                <a:latin typeface="微软雅黑" panose="020B0503020204020204" pitchFamily="34" charset="-122"/>
                <a:ea typeface="微软雅黑" panose="020B0503020204020204" pitchFamily="34" charset="-122"/>
              </a:rPr>
              <a:t>连向至少</a:t>
            </a:r>
            <a:r>
              <a:rPr lang="en-US" altLang="zh-CN" sz="21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个超级结点</a:t>
            </a:r>
            <a:endParaRPr lang="en-US" altLang="zh-CN" sz="2100" dirty="0">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超级结点之间可以任意建立连接</a:t>
            </a:r>
            <a:endParaRPr lang="en-US" altLang="zh-CN" sz="21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普通结点与超级结点间，使用</a:t>
            </a:r>
            <a:r>
              <a:rPr lang="zh-CN" altLang="en-US" sz="2400" dirty="0">
                <a:solidFill>
                  <a:srgbClr val="C00000"/>
                </a:solidFill>
                <a:latin typeface="微软雅黑" panose="020B0503020204020204" pitchFamily="34" charset="-122"/>
                <a:ea typeface="微软雅黑" panose="020B0503020204020204" pitchFamily="34" charset="-122"/>
              </a:rPr>
              <a:t>中心化索引</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超级结点扮演</a:t>
            </a:r>
            <a:r>
              <a:rPr lang="zh-CN" altLang="en-US" sz="2100" dirty="0">
                <a:solidFill>
                  <a:srgbClr val="C00000"/>
                </a:solidFill>
                <a:latin typeface="微软雅黑" panose="020B0503020204020204" pitchFamily="34" charset="-122"/>
                <a:ea typeface="微软雅黑" panose="020B0503020204020204" pitchFamily="34" charset="-122"/>
              </a:rPr>
              <a:t>中心化</a:t>
            </a:r>
            <a:r>
              <a:rPr lang="zh-CN" altLang="en-US" sz="2100" dirty="0">
                <a:latin typeface="微软雅黑" panose="020B0503020204020204" pitchFamily="34" charset="-122"/>
                <a:ea typeface="微软雅黑" panose="020B0503020204020204" pitchFamily="34" charset="-122"/>
              </a:rPr>
              <a:t>服务器</a:t>
            </a:r>
            <a:endParaRPr lang="en-US" altLang="zh-CN" sz="2100" dirty="0">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超级结点记录“</a:t>
            </a:r>
            <a:r>
              <a:rPr lang="zh-CN" altLang="en-US" sz="2100" dirty="0">
                <a:solidFill>
                  <a:srgbClr val="C00000"/>
                </a:solidFill>
                <a:latin typeface="微软雅黑" panose="020B0503020204020204" pitchFamily="34" charset="-122"/>
                <a:ea typeface="微软雅黑" panose="020B0503020204020204" pitchFamily="34" charset="-122"/>
              </a:rPr>
              <a:t>资源</a:t>
            </a:r>
            <a:r>
              <a:rPr lang="en-US" altLang="zh-CN" sz="2100" dirty="0">
                <a:solidFill>
                  <a:srgbClr val="C00000"/>
                </a:solidFill>
                <a:latin typeface="微软雅黑" panose="020B0503020204020204" pitchFamily="34" charset="-122"/>
                <a:ea typeface="微软雅黑" panose="020B0503020204020204" pitchFamily="34" charset="-122"/>
              </a:rPr>
              <a:t>-&gt;</a:t>
            </a:r>
            <a:r>
              <a:rPr lang="zh-CN" altLang="en-US" sz="2100" dirty="0">
                <a:solidFill>
                  <a:srgbClr val="C00000"/>
                </a:solidFill>
                <a:latin typeface="微软雅黑" panose="020B0503020204020204" pitchFamily="34" charset="-122"/>
                <a:ea typeface="微软雅黑" panose="020B0503020204020204" pitchFamily="34" charset="-122"/>
              </a:rPr>
              <a:t>网络位置</a:t>
            </a:r>
            <a:r>
              <a:rPr lang="zh-CN" altLang="en-US" sz="2100" dirty="0">
                <a:latin typeface="微软雅黑" panose="020B0503020204020204" pitchFamily="34" charset="-122"/>
                <a:ea typeface="微软雅黑" panose="020B0503020204020204" pitchFamily="34" charset="-122"/>
              </a:rPr>
              <a:t>”映射</a:t>
            </a:r>
            <a:endParaRPr lang="en-US" altLang="zh-CN" sz="21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超级结点间采用</a:t>
            </a:r>
            <a:r>
              <a:rPr lang="zh-CN" altLang="en-US" sz="2400" dirty="0">
                <a:solidFill>
                  <a:srgbClr val="C00000"/>
                </a:solidFill>
                <a:latin typeface="微软雅黑" panose="020B0503020204020204" pitchFamily="34" charset="-122"/>
                <a:ea typeface="微软雅黑" panose="020B0503020204020204" pitchFamily="34" charset="-122"/>
              </a:rPr>
              <a:t>去中心化的洪泛方式</a:t>
            </a:r>
            <a:r>
              <a:rPr lang="zh-CN" altLang="en-US" sz="2400" dirty="0">
                <a:latin typeface="微软雅黑" panose="020B0503020204020204" pitchFamily="34" charset="-122"/>
                <a:ea typeface="微软雅黑" panose="020B0503020204020204" pitchFamily="34" charset="-122"/>
              </a:rPr>
              <a:t>查询索引</a:t>
            </a:r>
            <a:endParaRPr lang="en-US" altLang="zh-CN" sz="24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F3112E4C-4C38-4D64-B9F2-F4A82C90E2BB}"/>
              </a:ext>
            </a:extLst>
          </p:cNvPr>
          <p:cNvSpPr>
            <a:spLocks noGrp="1"/>
          </p:cNvSpPr>
          <p:nvPr>
            <p:ph type="sldNum" sz="quarter" idx="11"/>
          </p:nvPr>
        </p:nvSpPr>
        <p:spPr/>
        <p:txBody>
          <a:bodyPr/>
          <a:lstStyle/>
          <a:p>
            <a:pPr>
              <a:defRPr/>
            </a:pPr>
            <a:fld id="{3FFE790D-BCFB-4008-9260-CA63AEE325FD}" type="slidenum">
              <a:rPr lang="en-US" smtClean="0"/>
              <a:pPr>
                <a:defRPr/>
              </a:pPr>
              <a:t>13</a:t>
            </a:fld>
            <a:endParaRPr lang="en-US" dirty="0"/>
          </a:p>
        </p:txBody>
      </p:sp>
      <p:graphicFrame>
        <p:nvGraphicFramePr>
          <p:cNvPr id="5" name="Object 4">
            <a:extLst>
              <a:ext uri="{FF2B5EF4-FFF2-40B4-BE49-F238E27FC236}">
                <a16:creationId xmlns:a16="http://schemas.microsoft.com/office/drawing/2014/main" id="{1CB34428-54FD-45F9-A161-D9660D4AE121}"/>
              </a:ext>
            </a:extLst>
          </p:cNvPr>
          <p:cNvGraphicFramePr>
            <a:graphicFrameLocks noChangeAspect="1"/>
          </p:cNvGraphicFramePr>
          <p:nvPr>
            <p:extLst>
              <p:ext uri="{D42A27DB-BD31-4B8C-83A1-F6EECF244321}">
                <p14:modId xmlns:p14="http://schemas.microsoft.com/office/powerpoint/2010/main" val="3999354345"/>
              </p:ext>
            </p:extLst>
          </p:nvPr>
        </p:nvGraphicFramePr>
        <p:xfrm>
          <a:off x="7924800" y="1295400"/>
          <a:ext cx="3494088" cy="4916487"/>
        </p:xfrm>
        <a:graphic>
          <a:graphicData uri="http://schemas.openxmlformats.org/presentationml/2006/ole">
            <mc:AlternateContent xmlns:mc="http://schemas.openxmlformats.org/markup-compatibility/2006">
              <mc:Choice xmlns:v="urn:schemas-microsoft-com:vml" Requires="v">
                <p:oleObj spid="_x0000_s4112" name="VISIO" r:id="rId3" imgW="4208760" imgH="5924520" progId="Visio.Drawing.5">
                  <p:embed/>
                </p:oleObj>
              </mc:Choice>
              <mc:Fallback>
                <p:oleObj name="VISIO" r:id="rId3" imgW="4208760" imgH="5924520" progId="Visio.Drawing.5">
                  <p:embed/>
                  <p:pic>
                    <p:nvPicPr>
                      <p:cNvPr id="174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295400"/>
                        <a:ext cx="3494088" cy="491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751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pPr lvl="1"/>
            <a:r>
              <a:rPr lang="en-US" altLang="zh-CN" dirty="0"/>
              <a:t>P2P</a:t>
            </a:r>
            <a:r>
              <a:rPr lang="zh-CN" altLang="en-US" dirty="0"/>
              <a:t>基本概念</a:t>
            </a:r>
            <a:endParaRPr lang="en-US" altLang="zh-CN" dirty="0"/>
          </a:p>
          <a:p>
            <a:pPr lvl="1"/>
            <a:r>
              <a:rPr lang="en-US" altLang="zh-CN" dirty="0">
                <a:solidFill>
                  <a:srgbClr val="FF0000"/>
                </a:solidFill>
              </a:rPr>
              <a:t>P2P</a:t>
            </a:r>
            <a:r>
              <a:rPr lang="zh-CN" altLang="en-US" dirty="0">
                <a:solidFill>
                  <a:srgbClr val="FF0000"/>
                </a:solidFill>
              </a:rPr>
              <a:t>实例</a:t>
            </a:r>
            <a:endParaRPr lang="en-US" altLang="zh-CN" dirty="0">
              <a:solidFill>
                <a:srgbClr val="FF0000"/>
              </a:solidFill>
            </a:endParaRPr>
          </a:p>
          <a:p>
            <a:r>
              <a:rPr lang="zh-CN" altLang="en-US" dirty="0"/>
              <a:t>流媒体</a:t>
            </a:r>
            <a:endParaRPr lang="en-US" altLang="zh-CN" dirty="0"/>
          </a:p>
          <a:p>
            <a:r>
              <a:rPr lang="zh-CN" altLang="en-US" dirty="0"/>
              <a:t>内容分发网络（</a:t>
            </a:r>
            <a:r>
              <a:rPr lang="en-US" altLang="zh-CN" dirty="0"/>
              <a:t>CDN</a:t>
            </a:r>
            <a:r>
              <a:rPr lang="zh-CN" altLang="en-US" dirty="0"/>
              <a:t>）</a:t>
            </a:r>
            <a:endParaRPr lang="en-US" altLang="zh-CN" dirty="0"/>
          </a:p>
          <a:p>
            <a:r>
              <a:rPr lang="en-US" altLang="zh-CN" dirty="0"/>
              <a:t>Telnet</a:t>
            </a:r>
          </a:p>
          <a:p>
            <a:r>
              <a:rPr lang="en-US" altLang="zh-CN" dirty="0"/>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14</a:t>
            </a:fld>
            <a:endParaRPr lang="en-US" dirty="0"/>
          </a:p>
        </p:txBody>
      </p:sp>
    </p:spTree>
    <p:extLst>
      <p:ext uri="{BB962C8B-B14F-4D97-AF65-F5344CB8AC3E}">
        <p14:creationId xmlns:p14="http://schemas.microsoft.com/office/powerpoint/2010/main" val="74484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92623-EEBD-4AB7-A7B7-135F8895BB31}"/>
              </a:ext>
            </a:extLst>
          </p:cNvPr>
          <p:cNvSpPr>
            <a:spLocks noGrp="1"/>
          </p:cNvSpPr>
          <p:nvPr>
            <p:ph type="title"/>
          </p:nvPr>
        </p:nvSpPr>
        <p:spPr/>
        <p:txBody>
          <a:bodyPr/>
          <a:lstStyle/>
          <a:p>
            <a:r>
              <a:rPr lang="en-US" altLang="zh-CN" dirty="0"/>
              <a:t>Gnutella</a:t>
            </a:r>
            <a:r>
              <a:rPr lang="zh-CN" altLang="en-US" dirty="0"/>
              <a:t>协议</a:t>
            </a:r>
          </a:p>
        </p:txBody>
      </p:sp>
      <p:sp>
        <p:nvSpPr>
          <p:cNvPr id="3" name="内容占位符 2">
            <a:extLst>
              <a:ext uri="{FF2B5EF4-FFF2-40B4-BE49-F238E27FC236}">
                <a16:creationId xmlns:a16="http://schemas.microsoft.com/office/drawing/2014/main" id="{B7461AA1-AC5B-4AA5-A5D2-8DD440098C47}"/>
              </a:ext>
            </a:extLst>
          </p:cNvPr>
          <p:cNvSpPr>
            <a:spLocks noGrp="1"/>
          </p:cNvSpPr>
          <p:nvPr>
            <p:ph idx="1"/>
          </p:nvPr>
        </p:nvSpPr>
        <p:spPr/>
        <p:txBody>
          <a:bodyPr/>
          <a:lstStyle/>
          <a:p>
            <a:pPr marL="533400" indent="-533400">
              <a:lnSpc>
                <a:spcPct val="90000"/>
              </a:lnSpc>
              <a:buNone/>
            </a:pPr>
            <a:r>
              <a:rPr lang="zh-CN" altLang="en-US" sz="2400" dirty="0">
                <a:latin typeface="微软雅黑" panose="020B0503020204020204" pitchFamily="34" charset="-122"/>
                <a:ea typeface="微软雅黑" panose="020B0503020204020204" pitchFamily="34" charset="-122"/>
              </a:rPr>
              <a:t>纯</a:t>
            </a:r>
            <a:r>
              <a:rPr lang="en-US" altLang="zh-CN" sz="2400" dirty="0">
                <a:latin typeface="微软雅黑" panose="020B0503020204020204" pitchFamily="34" charset="-122"/>
                <a:ea typeface="微软雅黑" panose="020B0503020204020204" pitchFamily="34" charset="-122"/>
              </a:rPr>
              <a:t>P2P</a:t>
            </a:r>
            <a:r>
              <a:rPr lang="zh-CN" altLang="en-US" sz="2400" dirty="0">
                <a:latin typeface="微软雅黑" panose="020B0503020204020204" pitchFamily="34" charset="-122"/>
                <a:ea typeface="微软雅黑" panose="020B0503020204020204" pitchFamily="34" charset="-122"/>
              </a:rPr>
              <a:t>的文件分发协议</a:t>
            </a:r>
            <a:endParaRPr lang="en-US" altLang="zh-CN" sz="2400" dirty="0">
              <a:latin typeface="微软雅黑" panose="020B0503020204020204" pitchFamily="34" charset="-122"/>
              <a:ea typeface="微软雅黑" panose="020B0503020204020204" pitchFamily="34" charset="-122"/>
            </a:endParaRPr>
          </a:p>
          <a:p>
            <a:pPr marL="533400" indent="-533400">
              <a:lnSpc>
                <a:spcPct val="90000"/>
              </a:lnSpc>
              <a:buNone/>
            </a:pPr>
            <a:endParaRPr lang="en-US" altLang="zh-CN" b="1" u="sng" dirty="0">
              <a:solidFill>
                <a:schemeClr val="accent2"/>
              </a:solidFill>
              <a:latin typeface="微软雅黑" panose="020B0503020204020204" pitchFamily="34" charset="-122"/>
              <a:ea typeface="微软雅黑" panose="020B0503020204020204" pitchFamily="34" charset="-122"/>
            </a:endParaRPr>
          </a:p>
          <a:p>
            <a:pPr marL="533400" indent="-533400">
              <a:lnSpc>
                <a:spcPct val="90000"/>
              </a:lnSpc>
              <a:buNone/>
            </a:pPr>
            <a:r>
              <a:rPr lang="zh-CN" altLang="en-US" b="1" u="sng" dirty="0">
                <a:solidFill>
                  <a:schemeClr val="accent2"/>
                </a:solidFill>
                <a:latin typeface="微软雅黑" panose="020B0503020204020204" pitchFamily="34" charset="-122"/>
                <a:ea typeface="微软雅黑" panose="020B0503020204020204" pitchFamily="34" charset="-122"/>
              </a:rPr>
              <a:t>建立</a:t>
            </a:r>
            <a:r>
              <a:rPr lang="en-US" altLang="zh-CN" b="1" u="sng" dirty="0">
                <a:solidFill>
                  <a:schemeClr val="accent2"/>
                </a:solidFill>
                <a:latin typeface="微软雅黑" panose="020B0503020204020204" pitchFamily="34" charset="-122"/>
                <a:ea typeface="微软雅黑" panose="020B0503020204020204" pitchFamily="34" charset="-122"/>
              </a:rPr>
              <a:t>TCP connections</a:t>
            </a:r>
            <a:r>
              <a:rPr lang="zh-CN" altLang="en-US" b="1" u="sng" dirty="0">
                <a:solidFill>
                  <a:schemeClr val="accent2"/>
                </a:solidFill>
                <a:latin typeface="微软雅黑" panose="020B0503020204020204" pitchFamily="34" charset="-122"/>
                <a:ea typeface="微软雅黑" panose="020B0503020204020204" pitchFamily="34" charset="-122"/>
              </a:rPr>
              <a:t>：洪泛过程</a:t>
            </a:r>
            <a:endParaRPr lang="en-US" altLang="zh-CN" sz="2400" dirty="0">
              <a:latin typeface="微软雅黑" panose="020B0503020204020204" pitchFamily="34" charset="-122"/>
              <a:ea typeface="微软雅黑" panose="020B0503020204020204" pitchFamily="34" charset="-122"/>
            </a:endParaRPr>
          </a:p>
          <a:p>
            <a:pPr marL="533400" indent="-533400">
              <a:lnSpc>
                <a:spcPct val="90000"/>
              </a:lnSpc>
              <a:buFont typeface="ZapfDingbats" pitchFamily="82" charset="2"/>
              <a:buAutoNum type="arabicPeriod"/>
            </a:pPr>
            <a:r>
              <a:rPr lang="zh-CN" altLang="en-US" sz="2400" dirty="0">
                <a:latin typeface="微软雅黑" panose="020B0503020204020204" pitchFamily="34" charset="-122"/>
                <a:ea typeface="微软雅黑" panose="020B0503020204020204" pitchFamily="34" charset="-122"/>
              </a:rPr>
              <a:t>新加入结点</a:t>
            </a:r>
            <a:r>
              <a:rPr lang="en-US" altLang="zh-CN" sz="2400" dirty="0">
                <a:solidFill>
                  <a:srgbClr val="0070C0"/>
                </a:solidFill>
                <a:latin typeface="微软雅黑" panose="020B0503020204020204" pitchFamily="34" charset="-122"/>
                <a:ea typeface="微软雅黑" panose="020B0503020204020204" pitchFamily="34" charset="-122"/>
              </a:rPr>
              <a:t>Alice</a:t>
            </a:r>
            <a:r>
              <a:rPr lang="zh-CN" altLang="en-US" sz="2400" dirty="0">
                <a:latin typeface="微软雅黑" panose="020B0503020204020204" pitchFamily="34" charset="-122"/>
                <a:ea typeface="微软雅黑" panose="020B0503020204020204" pitchFamily="34" charset="-122"/>
              </a:rPr>
              <a:t>通过</a:t>
            </a:r>
            <a:r>
              <a:rPr lang="en-US" altLang="zh-CN" sz="2400" b="1" u="sng" dirty="0">
                <a:solidFill>
                  <a:schemeClr val="accent2"/>
                </a:solidFill>
                <a:latin typeface="微软雅黑" panose="020B0503020204020204" pitchFamily="34" charset="-122"/>
                <a:ea typeface="微软雅黑" panose="020B0503020204020204" pitchFamily="34" charset="-122"/>
              </a:rPr>
              <a:t>candidate peers</a:t>
            </a:r>
            <a:r>
              <a:rPr lang="zh-CN" altLang="en-US" sz="2400" b="1" u="sng" dirty="0">
                <a:solidFill>
                  <a:schemeClr val="accent2"/>
                </a:solidFill>
                <a:latin typeface="微软雅黑" panose="020B0503020204020204" pitchFamily="34" charset="-122"/>
                <a:ea typeface="微软雅黑" panose="020B0503020204020204" pitchFamily="34" charset="-122"/>
              </a:rPr>
              <a:t>列表</a:t>
            </a:r>
            <a:r>
              <a:rPr lang="zh-CN" altLang="en-US" sz="2400" dirty="0">
                <a:latin typeface="微软雅黑" panose="020B0503020204020204" pitchFamily="34" charset="-122"/>
                <a:ea typeface="微软雅黑" panose="020B0503020204020204" pitchFamily="34" charset="-122"/>
              </a:rPr>
              <a:t>，找到其他</a:t>
            </a:r>
            <a:r>
              <a:rPr lang="en-US" altLang="zh-CN" sz="2400" dirty="0">
                <a:latin typeface="微软雅黑" panose="020B0503020204020204" pitchFamily="34" charset="-122"/>
                <a:ea typeface="微软雅黑" panose="020B0503020204020204" pitchFamily="34" charset="-122"/>
              </a:rPr>
              <a:t>peers</a:t>
            </a:r>
          </a:p>
          <a:p>
            <a:pPr marL="533400" indent="-533400">
              <a:lnSpc>
                <a:spcPct val="90000"/>
              </a:lnSpc>
              <a:buFont typeface="ZapfDingbats" pitchFamily="82" charset="2"/>
              <a:buAutoNum type="arabicPeriod"/>
            </a:pPr>
            <a:r>
              <a:rPr lang="en-US" altLang="zh-CN" sz="2400" dirty="0">
                <a:latin typeface="微软雅黑" panose="020B0503020204020204" pitchFamily="34" charset="-122"/>
                <a:ea typeface="微软雅黑" panose="020B0503020204020204" pitchFamily="34" charset="-122"/>
              </a:rPr>
              <a:t>Alice</a:t>
            </a:r>
            <a:r>
              <a:rPr lang="zh-CN" altLang="en-US" sz="2400" dirty="0">
                <a:latin typeface="微软雅黑" panose="020B0503020204020204" pitchFamily="34" charset="-122"/>
                <a:ea typeface="微软雅黑" panose="020B0503020204020204" pitchFamily="34" charset="-122"/>
              </a:rPr>
              <a:t>遍历列表里每个</a:t>
            </a:r>
            <a:r>
              <a:rPr lang="en-US" altLang="zh-CN" sz="2400" dirty="0">
                <a:latin typeface="微软雅黑" panose="020B0503020204020204" pitchFamily="34" charset="-122"/>
                <a:ea typeface="微软雅黑" panose="020B0503020204020204" pitchFamily="34" charset="-122"/>
              </a:rPr>
              <a:t>peer</a:t>
            </a:r>
            <a:r>
              <a:rPr lang="zh-CN" altLang="en-US" sz="2400" dirty="0">
                <a:latin typeface="微软雅黑" panose="020B0503020204020204" pitchFamily="34" charset="-122"/>
                <a:ea typeface="微软雅黑" panose="020B0503020204020204" pitchFamily="34" charset="-122"/>
              </a:rPr>
              <a:t>，直到与某个</a:t>
            </a:r>
            <a:r>
              <a:rPr lang="en-US" altLang="zh-CN" sz="2400" dirty="0">
                <a:latin typeface="微软雅黑" panose="020B0503020204020204" pitchFamily="34" charset="-122"/>
                <a:ea typeface="微软雅黑" panose="020B0503020204020204" pitchFamily="34" charset="-122"/>
              </a:rPr>
              <a:t>peer</a:t>
            </a:r>
            <a:r>
              <a:rPr lang="zh-CN" altLang="en-US" sz="2400" dirty="0">
                <a:latin typeface="微软雅黑" panose="020B0503020204020204" pitchFamily="34" charset="-122"/>
                <a:ea typeface="微软雅黑" panose="020B0503020204020204" pitchFamily="34" charset="-122"/>
              </a:rPr>
              <a:t> </a:t>
            </a:r>
            <a:r>
              <a:rPr lang="en-US" altLang="zh-CN" sz="2400" dirty="0">
                <a:solidFill>
                  <a:srgbClr val="0070C0"/>
                </a:solidFill>
                <a:latin typeface="微软雅黑" panose="020B0503020204020204" pitchFamily="34" charset="-122"/>
                <a:ea typeface="微软雅黑" panose="020B0503020204020204" pitchFamily="34" charset="-122"/>
              </a:rPr>
              <a:t>Bob</a:t>
            </a:r>
            <a:r>
              <a:rPr lang="zh-CN" altLang="en-US" sz="2400" dirty="0">
                <a:latin typeface="微软雅黑" panose="020B0503020204020204" pitchFamily="34" charset="-122"/>
                <a:ea typeface="微软雅黑" panose="020B0503020204020204" pitchFamily="34" charset="-122"/>
              </a:rPr>
              <a:t>建立</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连接</a:t>
            </a:r>
            <a:endParaRPr lang="en-US" altLang="zh-CN" sz="2400" dirty="0">
              <a:latin typeface="微软雅黑" panose="020B0503020204020204" pitchFamily="34" charset="-122"/>
              <a:ea typeface="微软雅黑" panose="020B0503020204020204" pitchFamily="34" charset="-122"/>
            </a:endParaRPr>
          </a:p>
          <a:p>
            <a:pPr marL="533400" indent="-533400">
              <a:lnSpc>
                <a:spcPct val="90000"/>
              </a:lnSpc>
              <a:buFont typeface="ZapfDingbats" pitchFamily="82" charset="2"/>
              <a:buAutoNum type="arabicPeriod"/>
            </a:pPr>
            <a:r>
              <a:rPr lang="zh-CN" altLang="en-US" sz="2400" i="1" dirty="0">
                <a:solidFill>
                  <a:srgbClr val="FF3300"/>
                </a:solidFill>
                <a:latin typeface="微软雅黑" panose="020B0503020204020204" pitchFamily="34" charset="-122"/>
                <a:ea typeface="微软雅黑" panose="020B0503020204020204" pitchFamily="34" charset="-122"/>
              </a:rPr>
              <a:t>洪泛</a:t>
            </a:r>
            <a:r>
              <a:rPr lang="en-US" altLang="zh-CN" sz="2400" i="1" dirty="0">
                <a:solidFill>
                  <a:srgbClr val="FF3300"/>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Alice</a:t>
            </a:r>
            <a:r>
              <a:rPr lang="zh-CN" altLang="en-US" sz="2400" dirty="0">
                <a:latin typeface="微软雅黑" panose="020B0503020204020204" pitchFamily="34" charset="-122"/>
                <a:ea typeface="微软雅黑" panose="020B0503020204020204" pitchFamily="34" charset="-122"/>
              </a:rPr>
              <a:t>发送</a:t>
            </a:r>
            <a:r>
              <a:rPr lang="en-US" altLang="zh-CN" sz="2400" dirty="0">
                <a:latin typeface="微软雅黑" panose="020B0503020204020204" pitchFamily="34" charset="-122"/>
                <a:ea typeface="微软雅黑" panose="020B0503020204020204" pitchFamily="34" charset="-122"/>
              </a:rPr>
              <a:t>Ping</a:t>
            </a:r>
            <a:r>
              <a:rPr lang="zh-CN" altLang="en-US" sz="2400" dirty="0">
                <a:latin typeface="微软雅黑" panose="020B0503020204020204" pitchFamily="34" charset="-122"/>
                <a:ea typeface="微软雅黑" panose="020B0503020204020204" pitchFamily="34" charset="-122"/>
              </a:rPr>
              <a:t>消息给</a:t>
            </a:r>
            <a:r>
              <a:rPr lang="en-US" altLang="zh-CN" sz="2400" dirty="0">
                <a:latin typeface="微软雅黑" panose="020B0503020204020204" pitchFamily="34" charset="-122"/>
                <a:ea typeface="微软雅黑" panose="020B0503020204020204" pitchFamily="34" charset="-122"/>
              </a:rPr>
              <a:t>Bob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Bob</a:t>
            </a:r>
            <a:r>
              <a:rPr lang="zh-CN" altLang="en-US" sz="2400" dirty="0">
                <a:latin typeface="微软雅黑" panose="020B0503020204020204" pitchFamily="34" charset="-122"/>
                <a:ea typeface="微软雅黑" panose="020B0503020204020204" pitchFamily="34" charset="-122"/>
              </a:rPr>
              <a:t>将这个</a:t>
            </a:r>
            <a:r>
              <a:rPr lang="en-US" altLang="zh-CN" sz="2400" dirty="0">
                <a:latin typeface="微软雅黑" panose="020B0503020204020204" pitchFamily="34" charset="-122"/>
                <a:ea typeface="微软雅黑" panose="020B0503020204020204" pitchFamily="34" charset="-122"/>
              </a:rPr>
              <a:t>Ping</a:t>
            </a:r>
            <a:r>
              <a:rPr lang="zh-CN" altLang="en-US" sz="2400" dirty="0">
                <a:latin typeface="微软雅黑" panose="020B0503020204020204" pitchFamily="34" charset="-122"/>
                <a:ea typeface="微软雅黑" panose="020B0503020204020204" pitchFamily="34" charset="-122"/>
              </a:rPr>
              <a:t>消息转发给所有邻居，邻居们也不断重复</a:t>
            </a:r>
            <a:endParaRPr lang="en-US" altLang="zh-CN" sz="2100" dirty="0">
              <a:latin typeface="微软雅黑" panose="020B0503020204020204" pitchFamily="34" charset="-122"/>
              <a:ea typeface="微软雅黑" panose="020B0503020204020204" pitchFamily="34" charset="-122"/>
            </a:endParaRPr>
          </a:p>
          <a:p>
            <a:pPr marL="914400" lvl="1" indent="-457200">
              <a:lnSpc>
                <a:spcPct val="90000"/>
              </a:lnSpc>
              <a:buFont typeface="ZapfDingbats" pitchFamily="82" charset="2"/>
              <a:buChar char="r"/>
            </a:pPr>
            <a:r>
              <a:rPr lang="en-US" altLang="zh-CN" dirty="0">
                <a:latin typeface="微软雅黑" panose="020B0503020204020204" pitchFamily="34" charset="-122"/>
                <a:ea typeface="微软雅黑" panose="020B0503020204020204" pitchFamily="34" charset="-122"/>
              </a:rPr>
              <a:t>Peers</a:t>
            </a:r>
            <a:r>
              <a:rPr lang="zh-CN" altLang="en-US" dirty="0">
                <a:latin typeface="微软雅黑" panose="020B0503020204020204" pitchFamily="34" charset="-122"/>
                <a:ea typeface="微软雅黑" panose="020B0503020204020204" pitchFamily="34" charset="-122"/>
              </a:rPr>
              <a:t>收到</a:t>
            </a:r>
            <a:r>
              <a:rPr lang="en-US" altLang="zh-CN" dirty="0">
                <a:latin typeface="微软雅黑" panose="020B0503020204020204" pitchFamily="34" charset="-122"/>
                <a:ea typeface="微软雅黑" panose="020B0503020204020204" pitchFamily="34" charset="-122"/>
              </a:rPr>
              <a:t>Ping</a:t>
            </a:r>
            <a:r>
              <a:rPr lang="zh-CN" altLang="en-US" dirty="0">
                <a:latin typeface="微软雅黑" panose="020B0503020204020204" pitchFamily="34" charset="-122"/>
                <a:ea typeface="微软雅黑" panose="020B0503020204020204" pitchFamily="34" charset="-122"/>
              </a:rPr>
              <a:t>消息后，向</a:t>
            </a:r>
            <a:r>
              <a:rPr lang="en-US" altLang="zh-CN"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回复</a:t>
            </a:r>
            <a:r>
              <a:rPr lang="en-US" altLang="zh-CN" dirty="0">
                <a:latin typeface="微软雅黑" panose="020B0503020204020204" pitchFamily="34" charset="-122"/>
                <a:ea typeface="微软雅黑" panose="020B0503020204020204" pitchFamily="34" charset="-122"/>
              </a:rPr>
              <a:t>Pong</a:t>
            </a:r>
            <a:r>
              <a:rPr lang="zh-CN" altLang="en-US" dirty="0">
                <a:latin typeface="微软雅黑" panose="020B0503020204020204" pitchFamily="34" charset="-122"/>
                <a:ea typeface="微软雅黑" panose="020B0503020204020204" pitchFamily="34" charset="-122"/>
              </a:rPr>
              <a:t>消息</a:t>
            </a:r>
            <a:endParaRPr lang="en-US" altLang="zh-CN" dirty="0">
              <a:latin typeface="微软雅黑" panose="020B0503020204020204" pitchFamily="34" charset="-122"/>
              <a:ea typeface="微软雅黑" panose="020B0503020204020204" pitchFamily="34" charset="-122"/>
            </a:endParaRPr>
          </a:p>
          <a:p>
            <a:pPr marL="533400" indent="-533400">
              <a:lnSpc>
                <a:spcPct val="90000"/>
              </a:lnSpc>
              <a:buFont typeface="ZapfDingbats" pitchFamily="82" charset="2"/>
              <a:buAutoNum type="arabicPeriod"/>
            </a:pPr>
            <a:r>
              <a:rPr lang="en-US" altLang="zh-CN" sz="2400" dirty="0">
                <a:latin typeface="微软雅黑" panose="020B0503020204020204" pitchFamily="34" charset="-122"/>
                <a:ea typeface="微软雅黑" panose="020B0503020204020204" pitchFamily="34" charset="-122"/>
              </a:rPr>
              <a:t>Alice</a:t>
            </a:r>
            <a:r>
              <a:rPr lang="zh-CN" altLang="en-US" sz="2400" dirty="0">
                <a:latin typeface="微软雅黑" panose="020B0503020204020204" pitchFamily="34" charset="-122"/>
                <a:ea typeface="微软雅黑" panose="020B0503020204020204" pitchFamily="34" charset="-122"/>
              </a:rPr>
              <a:t>收到</a:t>
            </a:r>
            <a:r>
              <a:rPr lang="en-US" altLang="zh-CN" sz="2400" dirty="0">
                <a:latin typeface="微软雅黑" panose="020B0503020204020204" pitchFamily="34" charset="-122"/>
                <a:ea typeface="微软雅黑" panose="020B0503020204020204" pitchFamily="34" charset="-122"/>
              </a:rPr>
              <a:t>Pong</a:t>
            </a:r>
            <a:r>
              <a:rPr lang="zh-CN" altLang="en-US" sz="2400" dirty="0">
                <a:latin typeface="微软雅黑" panose="020B0503020204020204" pitchFamily="34" charset="-122"/>
                <a:ea typeface="微软雅黑" panose="020B0503020204020204" pitchFamily="34" charset="-122"/>
              </a:rPr>
              <a:t>消息后，可以建立新的</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连接</a:t>
            </a:r>
            <a:endParaRPr lang="en-US" altLang="zh-CN"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338BCCA-0717-4970-9EE4-4FEE4A5B38FD}"/>
              </a:ext>
            </a:extLst>
          </p:cNvPr>
          <p:cNvSpPr>
            <a:spLocks noGrp="1"/>
          </p:cNvSpPr>
          <p:nvPr>
            <p:ph type="sldNum" sz="quarter" idx="11"/>
          </p:nvPr>
        </p:nvSpPr>
        <p:spPr/>
        <p:txBody>
          <a:bodyPr/>
          <a:lstStyle/>
          <a:p>
            <a:pPr>
              <a:defRPr/>
            </a:pPr>
            <a:fld id="{3FFE790D-BCFB-4008-9260-CA63AEE325FD}" type="slidenum">
              <a:rPr lang="en-US" smtClean="0"/>
              <a:pPr>
                <a:defRPr/>
              </a:pPr>
              <a:t>15</a:t>
            </a:fld>
            <a:endParaRPr lang="en-US" dirty="0"/>
          </a:p>
        </p:txBody>
      </p:sp>
    </p:spTree>
    <p:extLst>
      <p:ext uri="{BB962C8B-B14F-4D97-AF65-F5344CB8AC3E}">
        <p14:creationId xmlns:p14="http://schemas.microsoft.com/office/powerpoint/2010/main" val="66524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DD1F3-D24A-4556-A147-31FB2FC316B2}"/>
              </a:ext>
            </a:extLst>
          </p:cNvPr>
          <p:cNvSpPr>
            <a:spLocks noGrp="1"/>
          </p:cNvSpPr>
          <p:nvPr>
            <p:ph type="title"/>
          </p:nvPr>
        </p:nvSpPr>
        <p:spPr/>
        <p:txBody>
          <a:bodyPr/>
          <a:lstStyle/>
          <a:p>
            <a:r>
              <a:rPr lang="en-US" altLang="zh-CN" dirty="0" err="1"/>
              <a:t>BitTorret</a:t>
            </a:r>
            <a:r>
              <a:rPr lang="zh-CN" altLang="en-US" dirty="0"/>
              <a:t>协议</a:t>
            </a:r>
          </a:p>
        </p:txBody>
      </p:sp>
      <p:sp>
        <p:nvSpPr>
          <p:cNvPr id="3" name="内容占位符 2">
            <a:extLst>
              <a:ext uri="{FF2B5EF4-FFF2-40B4-BE49-F238E27FC236}">
                <a16:creationId xmlns:a16="http://schemas.microsoft.com/office/drawing/2014/main" id="{16D79CAC-097C-4FE8-94FC-F76596FE3238}"/>
              </a:ext>
            </a:extLst>
          </p:cNvPr>
          <p:cNvSpPr>
            <a:spLocks noGrp="1"/>
          </p:cNvSpPr>
          <p:nvPr>
            <p:ph idx="1"/>
          </p:nvPr>
        </p:nvSpPr>
        <p:spPr>
          <a:xfrm>
            <a:off x="609599" y="1600203"/>
            <a:ext cx="6176065" cy="4525963"/>
          </a:xfrm>
        </p:spPr>
        <p:txBody>
          <a:bodyPr/>
          <a:lstStyle/>
          <a:p>
            <a:r>
              <a:rPr lang="en-US" altLang="zh-CN" dirty="0"/>
              <a:t>BitTorrent</a:t>
            </a:r>
            <a:r>
              <a:rPr lang="zh-CN" altLang="en-US" dirty="0"/>
              <a:t>是基于</a:t>
            </a:r>
            <a:r>
              <a:rPr lang="en-US" altLang="zh-CN" dirty="0"/>
              <a:t>P2P</a:t>
            </a:r>
            <a:r>
              <a:rPr lang="zh-CN" altLang="en-US" dirty="0"/>
              <a:t>思想的文件分发的一个协议</a:t>
            </a:r>
            <a:endParaRPr lang="en-US" altLang="zh-CN" dirty="0"/>
          </a:p>
          <a:p>
            <a:r>
              <a:rPr lang="en-US" altLang="zh-CN" dirty="0"/>
              <a:t>BitTorrent</a:t>
            </a:r>
            <a:r>
              <a:rPr lang="zh-CN" altLang="en-US" dirty="0"/>
              <a:t>不是纯</a:t>
            </a:r>
            <a:r>
              <a:rPr lang="en-US" altLang="zh-CN" dirty="0"/>
              <a:t>P2P</a:t>
            </a:r>
            <a:r>
              <a:rPr lang="zh-CN" altLang="en-US" dirty="0"/>
              <a:t>架构</a:t>
            </a:r>
            <a:endParaRPr lang="en-US" altLang="zh-CN" dirty="0"/>
          </a:p>
          <a:p>
            <a:r>
              <a:rPr lang="zh-CN" altLang="en-US" dirty="0"/>
              <a:t>所有正在交换某个文件的</a:t>
            </a:r>
            <a:r>
              <a:rPr lang="en-US" altLang="zh-CN" dirty="0"/>
              <a:t>peer</a:t>
            </a:r>
            <a:r>
              <a:rPr lang="zh-CN" altLang="en-US" dirty="0"/>
              <a:t>，组成一个</a:t>
            </a:r>
            <a:r>
              <a:rPr lang="en-US" altLang="zh-CN" dirty="0"/>
              <a:t>torrent</a:t>
            </a:r>
            <a:r>
              <a:rPr lang="zh-CN" altLang="en-US" dirty="0"/>
              <a:t>（种子）</a:t>
            </a:r>
            <a:endParaRPr lang="en-US" altLang="zh-CN" dirty="0"/>
          </a:p>
          <a:p>
            <a:r>
              <a:rPr lang="zh-CN" altLang="en-US" dirty="0"/>
              <a:t>中心化的跟踪器</a:t>
            </a:r>
            <a:r>
              <a:rPr lang="en-US" altLang="zh-CN" dirty="0"/>
              <a:t>(Tracker)</a:t>
            </a:r>
            <a:r>
              <a:rPr lang="zh-CN" altLang="en-US" dirty="0"/>
              <a:t>：</a:t>
            </a:r>
            <a:endParaRPr lang="en-US" altLang="zh-CN" dirty="0"/>
          </a:p>
          <a:p>
            <a:pPr lvl="1"/>
            <a:r>
              <a:rPr lang="zh-CN" altLang="en-US" dirty="0"/>
              <a:t>一个独立服务器</a:t>
            </a:r>
            <a:endParaRPr lang="en-US" altLang="zh-CN" dirty="0"/>
          </a:p>
          <a:p>
            <a:pPr lvl="1"/>
            <a:r>
              <a:rPr lang="zh-CN" altLang="en-US" dirty="0"/>
              <a:t>维护着一个正在主动上传和下载该内容的所有其他对等用户列表</a:t>
            </a:r>
            <a:endParaRPr lang="en-US" altLang="zh-CN" dirty="0"/>
          </a:p>
          <a:p>
            <a:pPr lvl="1"/>
            <a:r>
              <a:rPr lang="zh-CN" altLang="en-US" dirty="0"/>
              <a:t>对等方可以通过</a:t>
            </a:r>
            <a:r>
              <a:rPr lang="en-US" altLang="zh-CN" dirty="0"/>
              <a:t>Tracker</a:t>
            </a:r>
            <a:r>
              <a:rPr lang="zh-CN" altLang="en-US" dirty="0"/>
              <a:t>（跟踪器）找到其他对等方</a:t>
            </a:r>
            <a:endParaRPr lang="en-US" altLang="zh-CN" dirty="0"/>
          </a:p>
        </p:txBody>
      </p:sp>
      <p:sp>
        <p:nvSpPr>
          <p:cNvPr id="4" name="灯片编号占位符 3">
            <a:extLst>
              <a:ext uri="{FF2B5EF4-FFF2-40B4-BE49-F238E27FC236}">
                <a16:creationId xmlns:a16="http://schemas.microsoft.com/office/drawing/2014/main" id="{AC2F94A1-0503-48BB-89B6-7FDF2A3F9FFF}"/>
              </a:ext>
            </a:extLst>
          </p:cNvPr>
          <p:cNvSpPr>
            <a:spLocks noGrp="1"/>
          </p:cNvSpPr>
          <p:nvPr>
            <p:ph type="sldNum" sz="quarter" idx="11"/>
          </p:nvPr>
        </p:nvSpPr>
        <p:spPr/>
        <p:txBody>
          <a:bodyPr/>
          <a:lstStyle/>
          <a:p>
            <a:pPr>
              <a:defRPr/>
            </a:pPr>
            <a:fld id="{3FFE790D-BCFB-4008-9260-CA63AEE325FD}" type="slidenum">
              <a:rPr lang="en-US" smtClean="0"/>
              <a:pPr>
                <a:defRPr/>
              </a:pPr>
              <a:t>16</a:t>
            </a:fld>
            <a:endParaRPr lang="en-US" dirty="0"/>
          </a:p>
        </p:txBody>
      </p:sp>
      <p:grpSp>
        <p:nvGrpSpPr>
          <p:cNvPr id="81" name="组合 80">
            <a:extLst>
              <a:ext uri="{FF2B5EF4-FFF2-40B4-BE49-F238E27FC236}">
                <a16:creationId xmlns:a16="http://schemas.microsoft.com/office/drawing/2014/main" id="{20E0ED45-891E-4622-A915-099226F9B383}"/>
              </a:ext>
            </a:extLst>
          </p:cNvPr>
          <p:cNvGrpSpPr/>
          <p:nvPr/>
        </p:nvGrpSpPr>
        <p:grpSpPr>
          <a:xfrm>
            <a:off x="7543800" y="3429000"/>
            <a:ext cx="4295776" cy="2865614"/>
            <a:chOff x="3629024" y="3406777"/>
            <a:chExt cx="3567114" cy="2233613"/>
          </a:xfrm>
        </p:grpSpPr>
        <p:sp>
          <p:nvSpPr>
            <p:cNvPr id="5" name="Line 25">
              <a:extLst>
                <a:ext uri="{FF2B5EF4-FFF2-40B4-BE49-F238E27FC236}">
                  <a16:creationId xmlns:a16="http://schemas.microsoft.com/office/drawing/2014/main" id="{EEABCE04-ACAF-44DD-A458-6294A3F74D9D}"/>
                </a:ext>
              </a:extLst>
            </p:cNvPr>
            <p:cNvSpPr>
              <a:spLocks noChangeShapeType="1"/>
            </p:cNvSpPr>
            <p:nvPr/>
          </p:nvSpPr>
          <p:spPr bwMode="auto">
            <a:xfrm>
              <a:off x="4962525" y="3684591"/>
              <a:ext cx="1736725" cy="879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26">
              <a:extLst>
                <a:ext uri="{FF2B5EF4-FFF2-40B4-BE49-F238E27FC236}">
                  <a16:creationId xmlns:a16="http://schemas.microsoft.com/office/drawing/2014/main" id="{51F0D2BD-D815-41A4-B4A0-024CD9B95189}"/>
                </a:ext>
              </a:extLst>
            </p:cNvPr>
            <p:cNvSpPr>
              <a:spLocks noChangeShapeType="1"/>
            </p:cNvSpPr>
            <p:nvPr/>
          </p:nvSpPr>
          <p:spPr bwMode="auto">
            <a:xfrm>
              <a:off x="4824413" y="3778253"/>
              <a:ext cx="168275" cy="1133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27">
              <a:extLst>
                <a:ext uri="{FF2B5EF4-FFF2-40B4-BE49-F238E27FC236}">
                  <a16:creationId xmlns:a16="http://schemas.microsoft.com/office/drawing/2014/main" id="{AEF897D5-D6BE-4F72-9387-7830E5269C2E}"/>
                </a:ext>
              </a:extLst>
            </p:cNvPr>
            <p:cNvSpPr>
              <a:spLocks noChangeShapeType="1"/>
            </p:cNvSpPr>
            <p:nvPr/>
          </p:nvSpPr>
          <p:spPr bwMode="auto">
            <a:xfrm flipH="1" flipV="1">
              <a:off x="5940424" y="3629027"/>
              <a:ext cx="795338"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8">
              <a:extLst>
                <a:ext uri="{FF2B5EF4-FFF2-40B4-BE49-F238E27FC236}">
                  <a16:creationId xmlns:a16="http://schemas.microsoft.com/office/drawing/2014/main" id="{AE332149-E42F-42C3-AA25-32C14996401C}"/>
                </a:ext>
              </a:extLst>
            </p:cNvPr>
            <p:cNvSpPr>
              <a:spLocks noChangeShapeType="1"/>
            </p:cNvSpPr>
            <p:nvPr/>
          </p:nvSpPr>
          <p:spPr bwMode="auto">
            <a:xfrm flipH="1">
              <a:off x="5384800" y="3963991"/>
              <a:ext cx="1389063" cy="12398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9">
              <a:extLst>
                <a:ext uri="{FF2B5EF4-FFF2-40B4-BE49-F238E27FC236}">
                  <a16:creationId xmlns:a16="http://schemas.microsoft.com/office/drawing/2014/main" id="{80AC9D0D-FB2B-4E7C-954B-C66F1CAA879E}"/>
                </a:ext>
              </a:extLst>
            </p:cNvPr>
            <p:cNvSpPr>
              <a:spLocks noChangeShapeType="1"/>
            </p:cNvSpPr>
            <p:nvPr/>
          </p:nvSpPr>
          <p:spPr bwMode="auto">
            <a:xfrm flipH="1">
              <a:off x="5443538" y="5191127"/>
              <a:ext cx="504825" cy="10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0">
              <a:extLst>
                <a:ext uri="{FF2B5EF4-FFF2-40B4-BE49-F238E27FC236}">
                  <a16:creationId xmlns:a16="http://schemas.microsoft.com/office/drawing/2014/main" id="{B8190D78-65BB-4D42-A221-5F96D9752921}"/>
                </a:ext>
              </a:extLst>
            </p:cNvPr>
            <p:cNvSpPr>
              <a:spLocks noChangeShapeType="1"/>
            </p:cNvSpPr>
            <p:nvPr/>
          </p:nvSpPr>
          <p:spPr bwMode="auto">
            <a:xfrm flipH="1">
              <a:off x="5116513" y="3752853"/>
              <a:ext cx="612775" cy="10461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1">
              <a:extLst>
                <a:ext uri="{FF2B5EF4-FFF2-40B4-BE49-F238E27FC236}">
                  <a16:creationId xmlns:a16="http://schemas.microsoft.com/office/drawing/2014/main" id="{A8F01804-7ED3-4F66-871F-15923146EAC9}"/>
                </a:ext>
              </a:extLst>
            </p:cNvPr>
            <p:cNvSpPr>
              <a:spLocks noChangeShapeType="1"/>
            </p:cNvSpPr>
            <p:nvPr/>
          </p:nvSpPr>
          <p:spPr bwMode="auto">
            <a:xfrm flipV="1">
              <a:off x="5229224" y="4618041"/>
              <a:ext cx="1443038" cy="3016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2">
              <a:extLst>
                <a:ext uri="{FF2B5EF4-FFF2-40B4-BE49-F238E27FC236}">
                  <a16:creationId xmlns:a16="http://schemas.microsoft.com/office/drawing/2014/main" id="{9EC9DEDF-2878-4FFE-8CF7-118421E0F1D6}"/>
                </a:ext>
              </a:extLst>
            </p:cNvPr>
            <p:cNvSpPr>
              <a:spLocks noChangeShapeType="1"/>
            </p:cNvSpPr>
            <p:nvPr/>
          </p:nvSpPr>
          <p:spPr bwMode="auto">
            <a:xfrm>
              <a:off x="5910262" y="3717928"/>
              <a:ext cx="804862" cy="796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3">
              <a:extLst>
                <a:ext uri="{FF2B5EF4-FFF2-40B4-BE49-F238E27FC236}">
                  <a16:creationId xmlns:a16="http://schemas.microsoft.com/office/drawing/2014/main" id="{E66BF874-A97F-4AA9-A717-077D07A84BC5}"/>
                </a:ext>
              </a:extLst>
            </p:cNvPr>
            <p:cNvSpPr>
              <a:spLocks noChangeShapeType="1"/>
            </p:cNvSpPr>
            <p:nvPr/>
          </p:nvSpPr>
          <p:spPr bwMode="auto">
            <a:xfrm>
              <a:off x="6211888" y="5203828"/>
              <a:ext cx="255587" cy="136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a:extLst>
                <a:ext uri="{FF2B5EF4-FFF2-40B4-BE49-F238E27FC236}">
                  <a16:creationId xmlns:a16="http://schemas.microsoft.com/office/drawing/2014/main" id="{F174F249-C456-484A-817E-805170AA39AB}"/>
                </a:ext>
              </a:extLst>
            </p:cNvPr>
            <p:cNvSpPr>
              <a:spLocks noChangeShapeType="1"/>
            </p:cNvSpPr>
            <p:nvPr/>
          </p:nvSpPr>
          <p:spPr bwMode="auto">
            <a:xfrm>
              <a:off x="5453062" y="5389565"/>
              <a:ext cx="101441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8">
              <a:extLst>
                <a:ext uri="{FF2B5EF4-FFF2-40B4-BE49-F238E27FC236}">
                  <a16:creationId xmlns:a16="http://schemas.microsoft.com/office/drawing/2014/main" id="{2F8A5382-C443-4D07-A6A0-2C603FE724F5}"/>
                </a:ext>
              </a:extLst>
            </p:cNvPr>
            <p:cNvSpPr>
              <a:spLocks noChangeShapeType="1"/>
            </p:cNvSpPr>
            <p:nvPr/>
          </p:nvSpPr>
          <p:spPr bwMode="auto">
            <a:xfrm flipH="1">
              <a:off x="6586538" y="4727577"/>
              <a:ext cx="179387" cy="5857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6" name="Picture 39" descr="Alice">
              <a:extLst>
                <a:ext uri="{FF2B5EF4-FFF2-40B4-BE49-F238E27FC236}">
                  <a16:creationId xmlns:a16="http://schemas.microsoft.com/office/drawing/2014/main" id="{A6ECFA7C-4D44-4623-BE26-BED2227F3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024" y="4178302"/>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70">
              <a:extLst>
                <a:ext uri="{FF2B5EF4-FFF2-40B4-BE49-F238E27FC236}">
                  <a16:creationId xmlns:a16="http://schemas.microsoft.com/office/drawing/2014/main" id="{9A4DE763-5DBC-43E1-813D-FF84298743F4}"/>
                </a:ext>
              </a:extLst>
            </p:cNvPr>
            <p:cNvGrpSpPr>
              <a:grpSpLocks/>
            </p:cNvGrpSpPr>
            <p:nvPr/>
          </p:nvGrpSpPr>
          <p:grpSpPr bwMode="auto">
            <a:xfrm>
              <a:off x="4303713" y="3732215"/>
              <a:ext cx="2378075" cy="1350962"/>
              <a:chOff x="1752" y="2166"/>
              <a:chExt cx="2200" cy="1363"/>
            </a:xfrm>
          </p:grpSpPr>
          <p:sp>
            <p:nvSpPr>
              <p:cNvPr id="18" name="Line 22">
                <a:extLst>
                  <a:ext uri="{FF2B5EF4-FFF2-40B4-BE49-F238E27FC236}">
                    <a16:creationId xmlns:a16="http://schemas.microsoft.com/office/drawing/2014/main" id="{015EC451-73E4-4012-91A3-29F46AD47690}"/>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3">
                <a:extLst>
                  <a:ext uri="{FF2B5EF4-FFF2-40B4-BE49-F238E27FC236}">
                    <a16:creationId xmlns:a16="http://schemas.microsoft.com/office/drawing/2014/main" id="{77A3EA13-A490-4F06-9229-C7A983235B27}"/>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4">
                <a:extLst>
                  <a:ext uri="{FF2B5EF4-FFF2-40B4-BE49-F238E27FC236}">
                    <a16:creationId xmlns:a16="http://schemas.microsoft.com/office/drawing/2014/main" id="{34042F77-85C3-4333-B0D4-1867A75D218A}"/>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74">
              <a:extLst>
                <a:ext uri="{FF2B5EF4-FFF2-40B4-BE49-F238E27FC236}">
                  <a16:creationId xmlns:a16="http://schemas.microsoft.com/office/drawing/2014/main" id="{1AEA3DCA-9757-4180-AE61-1E7A18EB5A26}"/>
                </a:ext>
              </a:extLst>
            </p:cNvPr>
            <p:cNvGrpSpPr>
              <a:grpSpLocks/>
            </p:cNvGrpSpPr>
            <p:nvPr/>
          </p:nvGrpSpPr>
          <p:grpSpPr bwMode="auto">
            <a:xfrm>
              <a:off x="3962399" y="3413128"/>
              <a:ext cx="292100" cy="517525"/>
              <a:chOff x="4140" y="429"/>
              <a:chExt cx="1425" cy="2396"/>
            </a:xfrm>
          </p:grpSpPr>
          <p:sp>
            <p:nvSpPr>
              <p:cNvPr id="22" name="Freeform 75">
                <a:extLst>
                  <a:ext uri="{FF2B5EF4-FFF2-40B4-BE49-F238E27FC236}">
                    <a16:creationId xmlns:a16="http://schemas.microsoft.com/office/drawing/2014/main" id="{F53F2F0F-F248-4419-98F4-73D56E4B39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Rectangle 76">
                <a:extLst>
                  <a:ext uri="{FF2B5EF4-FFF2-40B4-BE49-F238E27FC236}">
                    <a16:creationId xmlns:a16="http://schemas.microsoft.com/office/drawing/2014/main" id="{DB1537BF-574D-40F9-8FD8-9772B9AE7862}"/>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 name="Freeform 77">
                <a:extLst>
                  <a:ext uri="{FF2B5EF4-FFF2-40B4-BE49-F238E27FC236}">
                    <a16:creationId xmlns:a16="http://schemas.microsoft.com/office/drawing/2014/main" id="{2E206FF5-0E4C-47ED-B487-47949E7C3CB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78">
                <a:extLst>
                  <a:ext uri="{FF2B5EF4-FFF2-40B4-BE49-F238E27FC236}">
                    <a16:creationId xmlns:a16="http://schemas.microsoft.com/office/drawing/2014/main" id="{6C9C5B44-ECBE-409E-A073-C9049FD456C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Rectangle 79">
                <a:extLst>
                  <a:ext uri="{FF2B5EF4-FFF2-40B4-BE49-F238E27FC236}">
                    <a16:creationId xmlns:a16="http://schemas.microsoft.com/office/drawing/2014/main" id="{BB239121-759C-438A-9C6E-6E906A744050}"/>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7" name="Group 80">
                <a:extLst>
                  <a:ext uri="{FF2B5EF4-FFF2-40B4-BE49-F238E27FC236}">
                    <a16:creationId xmlns:a16="http://schemas.microsoft.com/office/drawing/2014/main" id="{D26CE54E-0EA9-4A97-B723-856858F2AB54}"/>
                  </a:ext>
                </a:extLst>
              </p:cNvPr>
              <p:cNvGrpSpPr>
                <a:grpSpLocks/>
              </p:cNvGrpSpPr>
              <p:nvPr/>
            </p:nvGrpSpPr>
            <p:grpSpPr bwMode="auto">
              <a:xfrm>
                <a:off x="4749" y="668"/>
                <a:ext cx="581" cy="145"/>
                <a:chOff x="614" y="2568"/>
                <a:chExt cx="725" cy="139"/>
              </a:xfrm>
            </p:grpSpPr>
            <p:sp>
              <p:nvSpPr>
                <p:cNvPr id="52" name="AutoShape 81">
                  <a:extLst>
                    <a:ext uri="{FF2B5EF4-FFF2-40B4-BE49-F238E27FC236}">
                      <a16:creationId xmlns:a16="http://schemas.microsoft.com/office/drawing/2014/main" id="{56C66FC6-58CF-4BE7-8C2E-64C26A064564}"/>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 name="AutoShape 82">
                  <a:extLst>
                    <a:ext uri="{FF2B5EF4-FFF2-40B4-BE49-F238E27FC236}">
                      <a16:creationId xmlns:a16="http://schemas.microsoft.com/office/drawing/2014/main" id="{3C66A1F3-E8CB-44EC-BAF7-090B277606FF}"/>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 name="Rectangle 83">
                <a:extLst>
                  <a:ext uri="{FF2B5EF4-FFF2-40B4-BE49-F238E27FC236}">
                    <a16:creationId xmlns:a16="http://schemas.microsoft.com/office/drawing/2014/main" id="{1C5883A9-D014-4089-BFD7-7D918E986171}"/>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9" name="Group 84">
                <a:extLst>
                  <a:ext uri="{FF2B5EF4-FFF2-40B4-BE49-F238E27FC236}">
                    <a16:creationId xmlns:a16="http://schemas.microsoft.com/office/drawing/2014/main" id="{87E87559-7ACF-4748-91F2-E96A30225B25}"/>
                  </a:ext>
                </a:extLst>
              </p:cNvPr>
              <p:cNvGrpSpPr>
                <a:grpSpLocks/>
              </p:cNvGrpSpPr>
              <p:nvPr/>
            </p:nvGrpSpPr>
            <p:grpSpPr bwMode="auto">
              <a:xfrm>
                <a:off x="4747" y="994"/>
                <a:ext cx="581" cy="134"/>
                <a:chOff x="614" y="2568"/>
                <a:chExt cx="725" cy="139"/>
              </a:xfrm>
            </p:grpSpPr>
            <p:sp>
              <p:nvSpPr>
                <p:cNvPr id="50" name="AutoShape 85">
                  <a:extLst>
                    <a:ext uri="{FF2B5EF4-FFF2-40B4-BE49-F238E27FC236}">
                      <a16:creationId xmlns:a16="http://schemas.microsoft.com/office/drawing/2014/main" id="{83A0117C-CFD6-4398-8A07-AACC26ADEF14}"/>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 name="AutoShape 86">
                  <a:extLst>
                    <a:ext uri="{FF2B5EF4-FFF2-40B4-BE49-F238E27FC236}">
                      <a16:creationId xmlns:a16="http://schemas.microsoft.com/office/drawing/2014/main" id="{C27D63C8-6C6C-467F-9036-9BF66AD87C58}"/>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0" name="Rectangle 87">
                <a:extLst>
                  <a:ext uri="{FF2B5EF4-FFF2-40B4-BE49-F238E27FC236}">
                    <a16:creationId xmlns:a16="http://schemas.microsoft.com/office/drawing/2014/main" id="{A8A8CEA9-E483-46D1-BDFD-EC70C4CD16F2}"/>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 name="Rectangle 88">
                <a:extLst>
                  <a:ext uri="{FF2B5EF4-FFF2-40B4-BE49-F238E27FC236}">
                    <a16:creationId xmlns:a16="http://schemas.microsoft.com/office/drawing/2014/main" id="{FA8C5DD8-6BBC-4A33-8693-845DFBA905B7}"/>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2" name="Group 89">
                <a:extLst>
                  <a:ext uri="{FF2B5EF4-FFF2-40B4-BE49-F238E27FC236}">
                    <a16:creationId xmlns:a16="http://schemas.microsoft.com/office/drawing/2014/main" id="{54320518-61D2-47B3-89AA-E00F7E52652D}"/>
                  </a:ext>
                </a:extLst>
              </p:cNvPr>
              <p:cNvGrpSpPr>
                <a:grpSpLocks/>
              </p:cNvGrpSpPr>
              <p:nvPr/>
            </p:nvGrpSpPr>
            <p:grpSpPr bwMode="auto">
              <a:xfrm>
                <a:off x="4735" y="1627"/>
                <a:ext cx="582" cy="151"/>
                <a:chOff x="614" y="2568"/>
                <a:chExt cx="725" cy="139"/>
              </a:xfrm>
            </p:grpSpPr>
            <p:sp>
              <p:nvSpPr>
                <p:cNvPr id="48" name="AutoShape 90">
                  <a:extLst>
                    <a:ext uri="{FF2B5EF4-FFF2-40B4-BE49-F238E27FC236}">
                      <a16:creationId xmlns:a16="http://schemas.microsoft.com/office/drawing/2014/main" id="{4D557724-248B-4E43-BA0D-CADA5CF28B50}"/>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 name="AutoShape 91">
                  <a:extLst>
                    <a:ext uri="{FF2B5EF4-FFF2-40B4-BE49-F238E27FC236}">
                      <a16:creationId xmlns:a16="http://schemas.microsoft.com/office/drawing/2014/main" id="{B58F2243-BB92-4D3C-A5CB-6BEB2BAD2612}"/>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3" name="Freeform 92">
                <a:extLst>
                  <a:ext uri="{FF2B5EF4-FFF2-40B4-BE49-F238E27FC236}">
                    <a16:creationId xmlns:a16="http://schemas.microsoft.com/office/drawing/2014/main" id="{6245B10D-02E8-4F22-BF32-935321B83B2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 name="Group 93">
                <a:extLst>
                  <a:ext uri="{FF2B5EF4-FFF2-40B4-BE49-F238E27FC236}">
                    <a16:creationId xmlns:a16="http://schemas.microsoft.com/office/drawing/2014/main" id="{58E04BF0-05A6-48BF-B532-9C0D7BEEE350}"/>
                  </a:ext>
                </a:extLst>
              </p:cNvPr>
              <p:cNvGrpSpPr>
                <a:grpSpLocks/>
              </p:cNvGrpSpPr>
              <p:nvPr/>
            </p:nvGrpSpPr>
            <p:grpSpPr bwMode="auto">
              <a:xfrm>
                <a:off x="4739" y="1327"/>
                <a:ext cx="582" cy="139"/>
                <a:chOff x="614" y="2568"/>
                <a:chExt cx="725" cy="139"/>
              </a:xfrm>
            </p:grpSpPr>
            <p:sp>
              <p:nvSpPr>
                <p:cNvPr id="46" name="AutoShape 94">
                  <a:extLst>
                    <a:ext uri="{FF2B5EF4-FFF2-40B4-BE49-F238E27FC236}">
                      <a16:creationId xmlns:a16="http://schemas.microsoft.com/office/drawing/2014/main" id="{C8E3B68B-D497-4E13-9327-37973F8D57AE}"/>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 name="AutoShape 95">
                  <a:extLst>
                    <a:ext uri="{FF2B5EF4-FFF2-40B4-BE49-F238E27FC236}">
                      <a16:creationId xmlns:a16="http://schemas.microsoft.com/office/drawing/2014/main" id="{5B1486D4-FCA9-4463-8D5A-C89D3D85FC01}"/>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 name="Rectangle 96">
                <a:extLst>
                  <a:ext uri="{FF2B5EF4-FFF2-40B4-BE49-F238E27FC236}">
                    <a16:creationId xmlns:a16="http://schemas.microsoft.com/office/drawing/2014/main" id="{41574DD3-D119-410A-8614-C13B9D7F07E4}"/>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 name="Freeform 97">
                <a:extLst>
                  <a:ext uri="{FF2B5EF4-FFF2-40B4-BE49-F238E27FC236}">
                    <a16:creationId xmlns:a16="http://schemas.microsoft.com/office/drawing/2014/main" id="{8DD42204-6C33-42D7-B84E-5FDB736B09F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8">
                <a:extLst>
                  <a:ext uri="{FF2B5EF4-FFF2-40B4-BE49-F238E27FC236}">
                    <a16:creationId xmlns:a16="http://schemas.microsoft.com/office/drawing/2014/main" id="{97C0F1F2-E79B-4026-BB7A-68798339556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Oval 99">
                <a:extLst>
                  <a:ext uri="{FF2B5EF4-FFF2-40B4-BE49-F238E27FC236}">
                    <a16:creationId xmlns:a16="http://schemas.microsoft.com/office/drawing/2014/main" id="{15CA86C6-2C68-46AF-A608-626B4155517F}"/>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 name="Freeform 100">
                <a:extLst>
                  <a:ext uri="{FF2B5EF4-FFF2-40B4-BE49-F238E27FC236}">
                    <a16:creationId xmlns:a16="http://schemas.microsoft.com/office/drawing/2014/main" id="{865A8F5D-CE53-4F98-B3B4-19AA5AC42A2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AutoShape 101">
                <a:extLst>
                  <a:ext uri="{FF2B5EF4-FFF2-40B4-BE49-F238E27FC236}">
                    <a16:creationId xmlns:a16="http://schemas.microsoft.com/office/drawing/2014/main" id="{8286AFDF-0ADE-4A30-A8FD-FEA0CF0C125D}"/>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 name="AutoShape 102">
                <a:extLst>
                  <a:ext uri="{FF2B5EF4-FFF2-40B4-BE49-F238E27FC236}">
                    <a16:creationId xmlns:a16="http://schemas.microsoft.com/office/drawing/2014/main" id="{1E77377B-CA35-4503-8863-BF5479D4C7B5}"/>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 name="Oval 103">
                <a:extLst>
                  <a:ext uri="{FF2B5EF4-FFF2-40B4-BE49-F238E27FC236}">
                    <a16:creationId xmlns:a16="http://schemas.microsoft.com/office/drawing/2014/main" id="{72BB0756-0AE6-42E2-A19D-AECA80A7E78F}"/>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 name="Oval 104">
                <a:extLst>
                  <a:ext uri="{FF2B5EF4-FFF2-40B4-BE49-F238E27FC236}">
                    <a16:creationId xmlns:a16="http://schemas.microsoft.com/office/drawing/2014/main" id="{1AE47F30-2DA5-4CDE-A885-42844E5F75A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44" name="Oval 105">
                <a:extLst>
                  <a:ext uri="{FF2B5EF4-FFF2-40B4-BE49-F238E27FC236}">
                    <a16:creationId xmlns:a16="http://schemas.microsoft.com/office/drawing/2014/main" id="{5CED8BBF-E20B-45C5-AE2C-3B2347B2EE95}"/>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 name="Rectangle 106">
                <a:extLst>
                  <a:ext uri="{FF2B5EF4-FFF2-40B4-BE49-F238E27FC236}">
                    <a16:creationId xmlns:a16="http://schemas.microsoft.com/office/drawing/2014/main" id="{FC5DA4AA-0805-4D0C-B916-19C1140056F3}"/>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54" name="Group 107">
              <a:extLst>
                <a:ext uri="{FF2B5EF4-FFF2-40B4-BE49-F238E27FC236}">
                  <a16:creationId xmlns:a16="http://schemas.microsoft.com/office/drawing/2014/main" id="{140FA5CF-E030-4DBE-AAE7-CC32DF18D01F}"/>
                </a:ext>
              </a:extLst>
            </p:cNvPr>
            <p:cNvGrpSpPr>
              <a:grpSpLocks/>
            </p:cNvGrpSpPr>
            <p:nvPr/>
          </p:nvGrpSpPr>
          <p:grpSpPr bwMode="auto">
            <a:xfrm>
              <a:off x="5029200" y="5214940"/>
              <a:ext cx="434975" cy="349250"/>
              <a:chOff x="-44" y="1473"/>
              <a:chExt cx="981" cy="1105"/>
            </a:xfrm>
          </p:grpSpPr>
          <p:pic>
            <p:nvPicPr>
              <p:cNvPr id="55" name="Picture 108" descr="desktop_computer_stylized_medium">
                <a:extLst>
                  <a:ext uri="{FF2B5EF4-FFF2-40B4-BE49-F238E27FC236}">
                    <a16:creationId xmlns:a16="http://schemas.microsoft.com/office/drawing/2014/main" id="{F5B3F468-6422-4367-9E94-0B46C3B2F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109">
                <a:extLst>
                  <a:ext uri="{FF2B5EF4-FFF2-40B4-BE49-F238E27FC236}">
                    <a16:creationId xmlns:a16="http://schemas.microsoft.com/office/drawing/2014/main" id="{F59CFFA0-9CD4-470E-B8EE-5BC2AB9E4D3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 name="Group 110">
              <a:extLst>
                <a:ext uri="{FF2B5EF4-FFF2-40B4-BE49-F238E27FC236}">
                  <a16:creationId xmlns:a16="http://schemas.microsoft.com/office/drawing/2014/main" id="{B324F000-5F12-48C3-AD38-363FF7DB17C3}"/>
                </a:ext>
              </a:extLst>
            </p:cNvPr>
            <p:cNvGrpSpPr>
              <a:grpSpLocks/>
            </p:cNvGrpSpPr>
            <p:nvPr/>
          </p:nvGrpSpPr>
          <p:grpSpPr bwMode="auto">
            <a:xfrm flipH="1">
              <a:off x="6434138" y="5291140"/>
              <a:ext cx="434975" cy="349250"/>
              <a:chOff x="-44" y="1473"/>
              <a:chExt cx="981" cy="1105"/>
            </a:xfrm>
          </p:grpSpPr>
          <p:pic>
            <p:nvPicPr>
              <p:cNvPr id="58" name="Picture 111" descr="desktop_computer_stylized_medium">
                <a:extLst>
                  <a:ext uri="{FF2B5EF4-FFF2-40B4-BE49-F238E27FC236}">
                    <a16:creationId xmlns:a16="http://schemas.microsoft.com/office/drawing/2014/main" id="{5C569CC9-4198-4221-8182-CD4E8511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112">
                <a:extLst>
                  <a:ext uri="{FF2B5EF4-FFF2-40B4-BE49-F238E27FC236}">
                    <a16:creationId xmlns:a16="http://schemas.microsoft.com/office/drawing/2014/main" id="{67A42DF3-EF77-4AAE-B93C-173AB07D888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0" name="Group 113">
              <a:extLst>
                <a:ext uri="{FF2B5EF4-FFF2-40B4-BE49-F238E27FC236}">
                  <a16:creationId xmlns:a16="http://schemas.microsoft.com/office/drawing/2014/main" id="{D7135969-F9E2-477F-8F22-2238D9DEDB49}"/>
                </a:ext>
              </a:extLst>
            </p:cNvPr>
            <p:cNvGrpSpPr>
              <a:grpSpLocks/>
            </p:cNvGrpSpPr>
            <p:nvPr/>
          </p:nvGrpSpPr>
          <p:grpSpPr bwMode="auto">
            <a:xfrm flipH="1">
              <a:off x="6705600" y="4495802"/>
              <a:ext cx="434975" cy="349250"/>
              <a:chOff x="-44" y="1473"/>
              <a:chExt cx="981" cy="1105"/>
            </a:xfrm>
          </p:grpSpPr>
          <p:pic>
            <p:nvPicPr>
              <p:cNvPr id="61" name="Picture 114" descr="desktop_computer_stylized_medium">
                <a:extLst>
                  <a:ext uri="{FF2B5EF4-FFF2-40B4-BE49-F238E27FC236}">
                    <a16:creationId xmlns:a16="http://schemas.microsoft.com/office/drawing/2014/main" id="{90D4E69D-92F1-4C6C-8831-BCAC98E17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15">
                <a:extLst>
                  <a:ext uri="{FF2B5EF4-FFF2-40B4-BE49-F238E27FC236}">
                    <a16:creationId xmlns:a16="http://schemas.microsoft.com/office/drawing/2014/main" id="{F037C808-633B-41AD-9633-4D568C4201E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3" name="Group 116">
              <a:extLst>
                <a:ext uri="{FF2B5EF4-FFF2-40B4-BE49-F238E27FC236}">
                  <a16:creationId xmlns:a16="http://schemas.microsoft.com/office/drawing/2014/main" id="{407B07D1-FE12-441C-BA30-8A6EF46BE1E4}"/>
                </a:ext>
              </a:extLst>
            </p:cNvPr>
            <p:cNvGrpSpPr>
              <a:grpSpLocks/>
            </p:cNvGrpSpPr>
            <p:nvPr/>
          </p:nvGrpSpPr>
          <p:grpSpPr bwMode="auto">
            <a:xfrm flipH="1">
              <a:off x="6761163" y="3744915"/>
              <a:ext cx="434975" cy="349250"/>
              <a:chOff x="-44" y="1473"/>
              <a:chExt cx="981" cy="1105"/>
            </a:xfrm>
          </p:grpSpPr>
          <p:pic>
            <p:nvPicPr>
              <p:cNvPr id="64" name="Picture 117" descr="desktop_computer_stylized_medium">
                <a:extLst>
                  <a:ext uri="{FF2B5EF4-FFF2-40B4-BE49-F238E27FC236}">
                    <a16:creationId xmlns:a16="http://schemas.microsoft.com/office/drawing/2014/main" id="{E8A89B37-3E16-46F0-A525-CB3B2B0F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18">
                <a:extLst>
                  <a:ext uri="{FF2B5EF4-FFF2-40B4-BE49-F238E27FC236}">
                    <a16:creationId xmlns:a16="http://schemas.microsoft.com/office/drawing/2014/main" id="{54E07FB7-B682-4B25-BBF4-B8C24BD41D2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6" name="Group 119">
              <a:extLst>
                <a:ext uri="{FF2B5EF4-FFF2-40B4-BE49-F238E27FC236}">
                  <a16:creationId xmlns:a16="http://schemas.microsoft.com/office/drawing/2014/main" id="{ADBD3AD9-7BF2-4944-A717-049E66E3B7B7}"/>
                </a:ext>
              </a:extLst>
            </p:cNvPr>
            <p:cNvGrpSpPr>
              <a:grpSpLocks/>
            </p:cNvGrpSpPr>
            <p:nvPr/>
          </p:nvGrpSpPr>
          <p:grpSpPr bwMode="auto">
            <a:xfrm flipH="1">
              <a:off x="5629275" y="3406777"/>
              <a:ext cx="434975" cy="349250"/>
              <a:chOff x="-44" y="1473"/>
              <a:chExt cx="981" cy="1105"/>
            </a:xfrm>
          </p:grpSpPr>
          <p:pic>
            <p:nvPicPr>
              <p:cNvPr id="67" name="Picture 120" descr="desktop_computer_stylized_medium">
                <a:extLst>
                  <a:ext uri="{FF2B5EF4-FFF2-40B4-BE49-F238E27FC236}">
                    <a16:creationId xmlns:a16="http://schemas.microsoft.com/office/drawing/2014/main" id="{FC93DE89-E4A4-489B-91FF-E6DBCBDF6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121">
                <a:extLst>
                  <a:ext uri="{FF2B5EF4-FFF2-40B4-BE49-F238E27FC236}">
                    <a16:creationId xmlns:a16="http://schemas.microsoft.com/office/drawing/2014/main" id="{F8A1BB4F-A0D7-422E-802C-2BB2F3DB19A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9" name="Group 123">
              <a:extLst>
                <a:ext uri="{FF2B5EF4-FFF2-40B4-BE49-F238E27FC236}">
                  <a16:creationId xmlns:a16="http://schemas.microsoft.com/office/drawing/2014/main" id="{E78485AA-13B9-4569-B850-7CEDA9C7F2FC}"/>
                </a:ext>
              </a:extLst>
            </p:cNvPr>
            <p:cNvGrpSpPr>
              <a:grpSpLocks/>
            </p:cNvGrpSpPr>
            <p:nvPr/>
          </p:nvGrpSpPr>
          <p:grpSpPr bwMode="auto">
            <a:xfrm>
              <a:off x="4541838" y="3449640"/>
              <a:ext cx="434975" cy="349250"/>
              <a:chOff x="-44" y="1473"/>
              <a:chExt cx="981" cy="1105"/>
            </a:xfrm>
          </p:grpSpPr>
          <p:pic>
            <p:nvPicPr>
              <p:cNvPr id="70" name="Picture 124" descr="desktop_computer_stylized_medium">
                <a:extLst>
                  <a:ext uri="{FF2B5EF4-FFF2-40B4-BE49-F238E27FC236}">
                    <a16:creationId xmlns:a16="http://schemas.microsoft.com/office/drawing/2014/main" id="{58785CCE-93CC-47BD-929B-5528CE2B9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125">
                <a:extLst>
                  <a:ext uri="{FF2B5EF4-FFF2-40B4-BE49-F238E27FC236}">
                    <a16:creationId xmlns:a16="http://schemas.microsoft.com/office/drawing/2014/main" id="{48A59CD9-2131-4F32-BD5D-A558DDD5C31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2" name="Group 126">
              <a:extLst>
                <a:ext uri="{FF2B5EF4-FFF2-40B4-BE49-F238E27FC236}">
                  <a16:creationId xmlns:a16="http://schemas.microsoft.com/office/drawing/2014/main" id="{2842DECF-9D51-4128-A6FC-E8D741987757}"/>
                </a:ext>
              </a:extLst>
            </p:cNvPr>
            <p:cNvGrpSpPr>
              <a:grpSpLocks/>
            </p:cNvGrpSpPr>
            <p:nvPr/>
          </p:nvGrpSpPr>
          <p:grpSpPr bwMode="auto">
            <a:xfrm>
              <a:off x="3876675" y="4200527"/>
              <a:ext cx="434975" cy="349250"/>
              <a:chOff x="-44" y="1473"/>
              <a:chExt cx="981" cy="1105"/>
            </a:xfrm>
          </p:grpSpPr>
          <p:pic>
            <p:nvPicPr>
              <p:cNvPr id="73" name="Picture 127" descr="desktop_computer_stylized_medium">
                <a:extLst>
                  <a:ext uri="{FF2B5EF4-FFF2-40B4-BE49-F238E27FC236}">
                    <a16:creationId xmlns:a16="http://schemas.microsoft.com/office/drawing/2014/main" id="{61E96E13-AC4B-4461-8067-A01D99F0C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128">
                <a:extLst>
                  <a:ext uri="{FF2B5EF4-FFF2-40B4-BE49-F238E27FC236}">
                    <a16:creationId xmlns:a16="http://schemas.microsoft.com/office/drawing/2014/main" id="{F2A97F0D-AA17-411E-968D-8FEAE391F6A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5" name="Group 129">
              <a:extLst>
                <a:ext uri="{FF2B5EF4-FFF2-40B4-BE49-F238E27FC236}">
                  <a16:creationId xmlns:a16="http://schemas.microsoft.com/office/drawing/2014/main" id="{291E648F-D55A-4465-A017-8F66915619A5}"/>
                </a:ext>
              </a:extLst>
            </p:cNvPr>
            <p:cNvGrpSpPr>
              <a:grpSpLocks/>
            </p:cNvGrpSpPr>
            <p:nvPr/>
          </p:nvGrpSpPr>
          <p:grpSpPr bwMode="auto">
            <a:xfrm>
              <a:off x="4846638" y="4787902"/>
              <a:ext cx="434975" cy="349250"/>
              <a:chOff x="-44" y="1473"/>
              <a:chExt cx="981" cy="1105"/>
            </a:xfrm>
          </p:grpSpPr>
          <p:pic>
            <p:nvPicPr>
              <p:cNvPr id="76" name="Picture 130" descr="desktop_computer_stylized_medium">
                <a:extLst>
                  <a:ext uri="{FF2B5EF4-FFF2-40B4-BE49-F238E27FC236}">
                    <a16:creationId xmlns:a16="http://schemas.microsoft.com/office/drawing/2014/main" id="{3848C727-DD2A-4483-A185-D35F116F4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31">
                <a:extLst>
                  <a:ext uri="{FF2B5EF4-FFF2-40B4-BE49-F238E27FC236}">
                    <a16:creationId xmlns:a16="http://schemas.microsoft.com/office/drawing/2014/main" id="{89DDB01D-2049-4748-AA26-331718D48AA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8" name="Group 132">
              <a:extLst>
                <a:ext uri="{FF2B5EF4-FFF2-40B4-BE49-F238E27FC236}">
                  <a16:creationId xmlns:a16="http://schemas.microsoft.com/office/drawing/2014/main" id="{3C948867-F8FA-4F30-A17D-37A37ED234AB}"/>
                </a:ext>
              </a:extLst>
            </p:cNvPr>
            <p:cNvGrpSpPr>
              <a:grpSpLocks/>
            </p:cNvGrpSpPr>
            <p:nvPr/>
          </p:nvGrpSpPr>
          <p:grpSpPr bwMode="auto">
            <a:xfrm>
              <a:off x="5902324" y="5027616"/>
              <a:ext cx="325438" cy="261937"/>
              <a:chOff x="-44" y="1473"/>
              <a:chExt cx="981" cy="1105"/>
            </a:xfrm>
          </p:grpSpPr>
          <p:pic>
            <p:nvPicPr>
              <p:cNvPr id="79" name="Picture 133" descr="desktop_computer_stylized_medium">
                <a:extLst>
                  <a:ext uri="{FF2B5EF4-FFF2-40B4-BE49-F238E27FC236}">
                    <a16:creationId xmlns:a16="http://schemas.microsoft.com/office/drawing/2014/main" id="{9EEA5CE7-046E-4D1E-BDE3-B68DE437E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34">
                <a:extLst>
                  <a:ext uri="{FF2B5EF4-FFF2-40B4-BE49-F238E27FC236}">
                    <a16:creationId xmlns:a16="http://schemas.microsoft.com/office/drawing/2014/main" id="{D2383F81-4705-4BF4-BA78-C3FD5B3FD9C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82" name="矩形 81">
            <a:extLst>
              <a:ext uri="{FF2B5EF4-FFF2-40B4-BE49-F238E27FC236}">
                <a16:creationId xmlns:a16="http://schemas.microsoft.com/office/drawing/2014/main" id="{1636B8CB-8F82-44C5-9D60-D8CEFB542302}"/>
              </a:ext>
            </a:extLst>
          </p:cNvPr>
          <p:cNvSpPr/>
          <p:nvPr/>
        </p:nvSpPr>
        <p:spPr>
          <a:xfrm>
            <a:off x="7034197" y="3068481"/>
            <a:ext cx="1635256" cy="369332"/>
          </a:xfrm>
          <a:prstGeom prst="rect">
            <a:avLst/>
          </a:prstGeom>
        </p:spPr>
        <p:txBody>
          <a:bodyPr wrap="none">
            <a:spAutoFit/>
          </a:bodyPr>
          <a:lstStyle/>
          <a:p>
            <a:r>
              <a:rPr lang="zh-CN" altLang="en-US" dirty="0">
                <a:solidFill>
                  <a:srgbClr val="CC0000"/>
                </a:solidFill>
                <a:latin typeface="微软雅黑" panose="020B0503020204020204" pitchFamily="34" charset="-122"/>
                <a:ea typeface="微软雅黑" panose="020B0503020204020204" pitchFamily="34" charset="-122"/>
              </a:rPr>
              <a:t>跟踪器</a:t>
            </a:r>
            <a:r>
              <a:rPr lang="en-US" altLang="en-US" dirty="0">
                <a:solidFill>
                  <a:srgbClr val="CC0000"/>
                </a:solidFill>
                <a:latin typeface="微软雅黑" panose="020B0503020204020204" pitchFamily="34" charset="-122"/>
                <a:ea typeface="微软雅黑" panose="020B0503020204020204" pitchFamily="34" charset="-122"/>
              </a:rPr>
              <a:t>tracker</a:t>
            </a:r>
            <a:endParaRPr lang="zh-CN" altLang="en-US" dirty="0"/>
          </a:p>
        </p:txBody>
      </p:sp>
      <p:sp>
        <p:nvSpPr>
          <p:cNvPr id="83" name="Text Box 41">
            <a:extLst>
              <a:ext uri="{FF2B5EF4-FFF2-40B4-BE49-F238E27FC236}">
                <a16:creationId xmlns:a16="http://schemas.microsoft.com/office/drawing/2014/main" id="{72E087BA-9942-4985-9D62-F40599D09D75}"/>
              </a:ext>
            </a:extLst>
          </p:cNvPr>
          <p:cNvSpPr txBox="1">
            <a:spLocks noChangeArrowheads="1"/>
          </p:cNvSpPr>
          <p:nvPr/>
        </p:nvSpPr>
        <p:spPr bwMode="auto">
          <a:xfrm>
            <a:off x="9109701" y="2958650"/>
            <a:ext cx="3018532"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dirty="0">
                <a:solidFill>
                  <a:srgbClr val="CC0000"/>
                </a:solidFill>
                <a:latin typeface="微软雅黑" panose="020B0503020204020204" pitchFamily="34" charset="-122"/>
                <a:ea typeface="微软雅黑" panose="020B0503020204020204" pitchFamily="34" charset="-122"/>
              </a:rPr>
              <a:t>torrent:</a:t>
            </a: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交换文件块的节点</a:t>
            </a:r>
            <a:endParaRPr lang="en-US" altLang="en-US" sz="1800" dirty="0">
              <a:latin typeface="微软雅黑" panose="020B0503020204020204" pitchFamily="34" charset="-122"/>
              <a:ea typeface="微软雅黑" panose="020B0503020204020204" pitchFamily="34" charset="-122"/>
            </a:endParaRPr>
          </a:p>
        </p:txBody>
      </p:sp>
      <p:sp>
        <p:nvSpPr>
          <p:cNvPr id="84" name="Line 42">
            <a:extLst>
              <a:ext uri="{FF2B5EF4-FFF2-40B4-BE49-F238E27FC236}">
                <a16:creationId xmlns:a16="http://schemas.microsoft.com/office/drawing/2014/main" id="{3AB25CC9-D860-457B-9771-9DE3596A5B24}"/>
              </a:ext>
            </a:extLst>
          </p:cNvPr>
          <p:cNvSpPr>
            <a:spLocks noChangeShapeType="1"/>
          </p:cNvSpPr>
          <p:nvPr/>
        </p:nvSpPr>
        <p:spPr bwMode="auto">
          <a:xfrm>
            <a:off x="7397526" y="3464602"/>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椭圆 86">
            <a:extLst>
              <a:ext uri="{FF2B5EF4-FFF2-40B4-BE49-F238E27FC236}">
                <a16:creationId xmlns:a16="http://schemas.microsoft.com/office/drawing/2014/main" id="{5F20A712-37E0-4674-BC6B-1DAE695787F6}"/>
              </a:ext>
            </a:extLst>
          </p:cNvPr>
          <p:cNvSpPr/>
          <p:nvPr/>
        </p:nvSpPr>
        <p:spPr bwMode="auto">
          <a:xfrm>
            <a:off x="8123644" y="3312437"/>
            <a:ext cx="3947209" cy="3027455"/>
          </a:xfrm>
          <a:prstGeom prst="ellipse">
            <a:avLst/>
          </a:prstGeom>
          <a:noFill/>
          <a:ln w="9525">
            <a:solidFill>
              <a:srgbClr val="FF3300"/>
            </a:solidFill>
            <a:round/>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0284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734BF-96D2-48D3-A93C-54BD0CD6229E}"/>
              </a:ext>
            </a:extLst>
          </p:cNvPr>
          <p:cNvSpPr>
            <a:spLocks noGrp="1"/>
          </p:cNvSpPr>
          <p:nvPr>
            <p:ph type="title"/>
          </p:nvPr>
        </p:nvSpPr>
        <p:spPr/>
        <p:txBody>
          <a:bodyPr/>
          <a:lstStyle/>
          <a:p>
            <a:r>
              <a:rPr lang="en-US" altLang="zh-CN" dirty="0">
                <a:latin typeface="+mn-ea"/>
              </a:rPr>
              <a:t>BitTorrent</a:t>
            </a:r>
            <a:r>
              <a:rPr lang="zh-CN" altLang="en-US" dirty="0">
                <a:latin typeface="+mn-ea"/>
              </a:rPr>
              <a:t>工作流程</a:t>
            </a:r>
            <a:endParaRPr lang="zh-CN" altLang="en-US" dirty="0"/>
          </a:p>
        </p:txBody>
      </p:sp>
      <p:sp>
        <p:nvSpPr>
          <p:cNvPr id="4" name="灯片编号占位符 3">
            <a:extLst>
              <a:ext uri="{FF2B5EF4-FFF2-40B4-BE49-F238E27FC236}">
                <a16:creationId xmlns:a16="http://schemas.microsoft.com/office/drawing/2014/main" id="{D113210A-D100-4B7E-8EFF-AB1D02751BF3}"/>
              </a:ext>
            </a:extLst>
          </p:cNvPr>
          <p:cNvSpPr>
            <a:spLocks noGrp="1"/>
          </p:cNvSpPr>
          <p:nvPr>
            <p:ph type="sldNum" sz="quarter" idx="11"/>
          </p:nvPr>
        </p:nvSpPr>
        <p:spPr/>
        <p:txBody>
          <a:bodyPr/>
          <a:lstStyle/>
          <a:p>
            <a:pPr>
              <a:defRPr/>
            </a:pPr>
            <a:fld id="{3FFE790D-BCFB-4008-9260-CA63AEE325FD}" type="slidenum">
              <a:rPr lang="en-US" smtClean="0"/>
              <a:pPr>
                <a:defRPr/>
              </a:pPr>
              <a:t>17</a:t>
            </a:fld>
            <a:endParaRPr lang="en-US" dirty="0"/>
          </a:p>
        </p:txBody>
      </p:sp>
      <p:sp>
        <p:nvSpPr>
          <p:cNvPr id="5" name="内容占位符 3">
            <a:extLst>
              <a:ext uri="{FF2B5EF4-FFF2-40B4-BE49-F238E27FC236}">
                <a16:creationId xmlns:a16="http://schemas.microsoft.com/office/drawing/2014/main" id="{6B3B6767-BFB1-4A95-8780-E7E3BAA036DA}"/>
              </a:ext>
            </a:extLst>
          </p:cNvPr>
          <p:cNvSpPr>
            <a:spLocks noGrp="1"/>
          </p:cNvSpPr>
          <p:nvPr>
            <p:ph idx="1"/>
          </p:nvPr>
        </p:nvSpPr>
        <p:spPr>
          <a:xfrm>
            <a:off x="569187" y="1398822"/>
            <a:ext cx="10709366" cy="1349743"/>
          </a:xfrm>
        </p:spPr>
        <p:txBody>
          <a:bodyPr>
            <a:normAutofit/>
          </a:bodyPr>
          <a:lstStyle/>
          <a:p>
            <a:r>
              <a:rPr lang="en-US" altLang="zh-CN" dirty="0">
                <a:solidFill>
                  <a:srgbClr val="C00000"/>
                </a:solidFill>
                <a:latin typeface="微软雅黑" panose="020B0503020204020204" pitchFamily="34" charset="-122"/>
                <a:ea typeface="微软雅黑" panose="020B0503020204020204" pitchFamily="34" charset="-122"/>
              </a:rPr>
              <a:t>P2P</a:t>
            </a:r>
            <a:r>
              <a:rPr lang="zh-CN" altLang="en-US" dirty="0">
                <a:solidFill>
                  <a:srgbClr val="C00000"/>
                </a:solidFill>
                <a:latin typeface="微软雅黑" panose="020B0503020204020204" pitchFamily="34" charset="-122"/>
                <a:ea typeface="微软雅黑" panose="020B0503020204020204" pitchFamily="34" charset="-122"/>
              </a:rPr>
              <a:t>文件分发协议：</a:t>
            </a:r>
            <a:r>
              <a:rPr lang="en-US" altLang="en-US" dirty="0" err="1">
                <a:solidFill>
                  <a:srgbClr val="C00000"/>
                </a:solidFill>
                <a:latin typeface="微软雅黑" panose="020B0503020204020204" pitchFamily="34" charset="-122"/>
                <a:ea typeface="微软雅黑" panose="020B0503020204020204" pitchFamily="34" charset="-122"/>
              </a:rPr>
              <a:t>BitTorrent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文件被划分为</a:t>
            </a:r>
            <a:r>
              <a:rPr lang="en-US" altLang="en-US" dirty="0">
                <a:latin typeface="微软雅黑" panose="020B0503020204020204" pitchFamily="34" charset="-122"/>
                <a:ea typeface="微软雅黑" panose="020B0503020204020204" pitchFamily="34" charset="-122"/>
              </a:rPr>
              <a:t>256Kb</a:t>
            </a:r>
            <a:r>
              <a:rPr lang="zh-CN" altLang="en-US" dirty="0">
                <a:latin typeface="微软雅黑" panose="020B0503020204020204" pitchFamily="34" charset="-122"/>
                <a:ea typeface="微软雅黑" panose="020B0503020204020204" pitchFamily="34" charset="-122"/>
              </a:rPr>
              <a:t>大小的块</a:t>
            </a:r>
            <a:r>
              <a:rPr lang="en-US" altLang="zh-CN" dirty="0">
                <a:latin typeface="微软雅黑" panose="020B0503020204020204" pitchFamily="34" charset="-122"/>
                <a:ea typeface="微软雅黑" panose="020B0503020204020204" pitchFamily="34" charset="-122"/>
              </a:rPr>
              <a:t>(chunk)</a:t>
            </a:r>
          </a:p>
          <a:p>
            <a:pPr lvl="1"/>
            <a:r>
              <a:rPr lang="en-US" altLang="zh-CN" dirty="0">
                <a:latin typeface="微软雅黑" panose="020B0503020204020204" pitchFamily="34" charset="-122"/>
                <a:ea typeface="微软雅黑" panose="020B0503020204020204" pitchFamily="34" charset="-122"/>
              </a:rPr>
              <a:t>torrent</a:t>
            </a:r>
            <a:r>
              <a:rPr lang="zh-CN" altLang="en-US" dirty="0">
                <a:latin typeface="微软雅黑" panose="020B0503020204020204" pitchFamily="34" charset="-122"/>
                <a:ea typeface="微软雅黑" panose="020B0503020204020204" pitchFamily="34" charset="-122"/>
              </a:rPr>
              <a:t>中的节点发送或接收文件</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6" name="Text Box 37">
            <a:extLst>
              <a:ext uri="{FF2B5EF4-FFF2-40B4-BE49-F238E27FC236}">
                <a16:creationId xmlns:a16="http://schemas.microsoft.com/office/drawing/2014/main" id="{48DC6EF3-C3A0-4E39-800A-31E64C5FF47B}"/>
              </a:ext>
            </a:extLst>
          </p:cNvPr>
          <p:cNvSpPr txBox="1">
            <a:spLocks noChangeArrowheads="1"/>
          </p:cNvSpPr>
          <p:nvPr/>
        </p:nvSpPr>
        <p:spPr bwMode="auto">
          <a:xfrm>
            <a:off x="849481" y="2838365"/>
            <a:ext cx="6351162" cy="38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zh-CN" altLang="en-US" sz="2200" dirty="0">
                <a:solidFill>
                  <a:srgbClr val="CC0000"/>
                </a:solidFill>
                <a:latin typeface="微软雅黑" panose="020B0503020204020204" pitchFamily="34" charset="-122"/>
                <a:ea typeface="微软雅黑" panose="020B0503020204020204" pitchFamily="34" charset="-122"/>
              </a:rPr>
              <a:t>跟踪器</a:t>
            </a:r>
            <a:r>
              <a:rPr lang="en-US" altLang="en-US" sz="2200" dirty="0">
                <a:solidFill>
                  <a:srgbClr val="CC0000"/>
                </a:solidFill>
                <a:latin typeface="微软雅黑" panose="020B0503020204020204" pitchFamily="34" charset="-122"/>
                <a:ea typeface="微软雅黑" panose="020B0503020204020204" pitchFamily="34" charset="-122"/>
              </a:rPr>
              <a:t>tracker:</a:t>
            </a:r>
            <a:r>
              <a:rPr lang="en-US" altLang="en-US"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负责帮助节点获取其他节点的信息</a:t>
            </a:r>
            <a:endParaRPr lang="en-US" altLang="en-US" sz="2200" dirty="0">
              <a:latin typeface="微软雅黑" panose="020B0503020204020204" pitchFamily="34" charset="-122"/>
              <a:ea typeface="微软雅黑" panose="020B0503020204020204" pitchFamily="34" charset="-122"/>
            </a:endParaRPr>
          </a:p>
        </p:txBody>
      </p:sp>
      <p:sp>
        <p:nvSpPr>
          <p:cNvPr id="7" name="Text Box 41">
            <a:extLst>
              <a:ext uri="{FF2B5EF4-FFF2-40B4-BE49-F238E27FC236}">
                <a16:creationId xmlns:a16="http://schemas.microsoft.com/office/drawing/2014/main" id="{806B33A3-ECCB-4F2C-8A82-186919085EFB}"/>
              </a:ext>
            </a:extLst>
          </p:cNvPr>
          <p:cNvSpPr txBox="1">
            <a:spLocks noChangeArrowheads="1"/>
          </p:cNvSpPr>
          <p:nvPr/>
        </p:nvSpPr>
        <p:spPr bwMode="auto">
          <a:xfrm>
            <a:off x="7349445" y="3140031"/>
            <a:ext cx="4341613" cy="38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200" dirty="0">
                <a:solidFill>
                  <a:srgbClr val="CC0000"/>
                </a:solidFill>
                <a:latin typeface="微软雅黑" panose="020B0503020204020204" pitchFamily="34" charset="-122"/>
                <a:ea typeface="微软雅黑" panose="020B0503020204020204" pitchFamily="34" charset="-122"/>
              </a:rPr>
              <a:t>torrent:</a:t>
            </a:r>
            <a:r>
              <a:rPr lang="en-US" altLang="en-US"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交换文件块的节点</a:t>
            </a:r>
            <a:endParaRPr lang="en-US" altLang="en-US" sz="2200" dirty="0">
              <a:latin typeface="微软雅黑" panose="020B0503020204020204" pitchFamily="34" charset="-122"/>
              <a:ea typeface="微软雅黑" panose="020B0503020204020204" pitchFamily="34" charset="-122"/>
            </a:endParaRPr>
          </a:p>
        </p:txBody>
      </p:sp>
      <p:sp>
        <p:nvSpPr>
          <p:cNvPr id="8" name="Line 21">
            <a:extLst>
              <a:ext uri="{FF2B5EF4-FFF2-40B4-BE49-F238E27FC236}">
                <a16:creationId xmlns:a16="http://schemas.microsoft.com/office/drawing/2014/main" id="{9CF8958D-1D2D-4BBE-B227-8E3D9B4C51DB}"/>
              </a:ext>
            </a:extLst>
          </p:cNvPr>
          <p:cNvSpPr>
            <a:spLocks noChangeShapeType="1"/>
          </p:cNvSpPr>
          <p:nvPr/>
        </p:nvSpPr>
        <p:spPr bwMode="auto">
          <a:xfrm>
            <a:off x="4149045" y="3944831"/>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25">
            <a:extLst>
              <a:ext uri="{FF2B5EF4-FFF2-40B4-BE49-F238E27FC236}">
                <a16:creationId xmlns:a16="http://schemas.microsoft.com/office/drawing/2014/main" id="{C2BC6E82-F512-4255-AFB5-6B39A2C6B286}"/>
              </a:ext>
            </a:extLst>
          </p:cNvPr>
          <p:cNvSpPr>
            <a:spLocks noChangeShapeType="1"/>
          </p:cNvSpPr>
          <p:nvPr/>
        </p:nvSpPr>
        <p:spPr bwMode="auto">
          <a:xfrm>
            <a:off x="5495245" y="3673369"/>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26">
            <a:extLst>
              <a:ext uri="{FF2B5EF4-FFF2-40B4-BE49-F238E27FC236}">
                <a16:creationId xmlns:a16="http://schemas.microsoft.com/office/drawing/2014/main" id="{7E076002-9B6A-44AD-AE2B-3E93D9A77A89}"/>
              </a:ext>
            </a:extLst>
          </p:cNvPr>
          <p:cNvSpPr>
            <a:spLocks noChangeShapeType="1"/>
          </p:cNvSpPr>
          <p:nvPr/>
        </p:nvSpPr>
        <p:spPr bwMode="auto">
          <a:xfrm>
            <a:off x="5292045" y="3824181"/>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27">
            <a:extLst>
              <a:ext uri="{FF2B5EF4-FFF2-40B4-BE49-F238E27FC236}">
                <a16:creationId xmlns:a16="http://schemas.microsoft.com/office/drawing/2014/main" id="{6150FC1D-8AE7-471E-82BD-67A5266CEBEC}"/>
              </a:ext>
            </a:extLst>
          </p:cNvPr>
          <p:cNvSpPr>
            <a:spLocks noChangeShapeType="1"/>
          </p:cNvSpPr>
          <p:nvPr/>
        </p:nvSpPr>
        <p:spPr bwMode="auto">
          <a:xfrm flipH="1" flipV="1">
            <a:off x="6931932" y="3584469"/>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8">
            <a:extLst>
              <a:ext uri="{FF2B5EF4-FFF2-40B4-BE49-F238E27FC236}">
                <a16:creationId xmlns:a16="http://schemas.microsoft.com/office/drawing/2014/main" id="{90781A0E-6A35-4335-8BD3-7755D88C32C9}"/>
              </a:ext>
            </a:extLst>
          </p:cNvPr>
          <p:cNvSpPr>
            <a:spLocks noChangeShapeType="1"/>
          </p:cNvSpPr>
          <p:nvPr/>
        </p:nvSpPr>
        <p:spPr bwMode="auto">
          <a:xfrm flipH="1">
            <a:off x="6115957" y="4121044"/>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9">
            <a:extLst>
              <a:ext uri="{FF2B5EF4-FFF2-40B4-BE49-F238E27FC236}">
                <a16:creationId xmlns:a16="http://schemas.microsoft.com/office/drawing/2014/main" id="{F2626F6A-54B0-4539-903E-8F3D46EE8736}"/>
              </a:ext>
            </a:extLst>
          </p:cNvPr>
          <p:cNvSpPr>
            <a:spLocks noChangeShapeType="1"/>
          </p:cNvSpPr>
          <p:nvPr/>
        </p:nvSpPr>
        <p:spPr bwMode="auto">
          <a:xfrm flipH="1">
            <a:off x="6203270" y="6086369"/>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30">
            <a:extLst>
              <a:ext uri="{FF2B5EF4-FFF2-40B4-BE49-F238E27FC236}">
                <a16:creationId xmlns:a16="http://schemas.microsoft.com/office/drawing/2014/main" id="{9E7B3ADF-5912-4312-8E17-9DA5EDE8B51F}"/>
              </a:ext>
            </a:extLst>
          </p:cNvPr>
          <p:cNvSpPr>
            <a:spLocks noChangeShapeType="1"/>
          </p:cNvSpPr>
          <p:nvPr/>
        </p:nvSpPr>
        <p:spPr bwMode="auto">
          <a:xfrm flipH="1">
            <a:off x="5722257" y="3782906"/>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31">
            <a:extLst>
              <a:ext uri="{FF2B5EF4-FFF2-40B4-BE49-F238E27FC236}">
                <a16:creationId xmlns:a16="http://schemas.microsoft.com/office/drawing/2014/main" id="{598702FC-ABE2-4D9C-AC6B-8084C3934293}"/>
              </a:ext>
            </a:extLst>
          </p:cNvPr>
          <p:cNvSpPr>
            <a:spLocks noChangeShapeType="1"/>
          </p:cNvSpPr>
          <p:nvPr/>
        </p:nvSpPr>
        <p:spPr bwMode="auto">
          <a:xfrm flipV="1">
            <a:off x="5887357" y="5168794"/>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32">
            <a:extLst>
              <a:ext uri="{FF2B5EF4-FFF2-40B4-BE49-F238E27FC236}">
                <a16:creationId xmlns:a16="http://schemas.microsoft.com/office/drawing/2014/main" id="{7B8A3DB3-10EE-4740-8515-C83E029A8065}"/>
              </a:ext>
            </a:extLst>
          </p:cNvPr>
          <p:cNvSpPr>
            <a:spLocks noChangeShapeType="1"/>
          </p:cNvSpPr>
          <p:nvPr/>
        </p:nvSpPr>
        <p:spPr bwMode="auto">
          <a:xfrm>
            <a:off x="6887482" y="3727344"/>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3">
            <a:extLst>
              <a:ext uri="{FF2B5EF4-FFF2-40B4-BE49-F238E27FC236}">
                <a16:creationId xmlns:a16="http://schemas.microsoft.com/office/drawing/2014/main" id="{7C3A8AF3-976D-4BAE-A109-BACCEC453C2A}"/>
              </a:ext>
            </a:extLst>
          </p:cNvPr>
          <p:cNvSpPr>
            <a:spLocks noChangeShapeType="1"/>
          </p:cNvSpPr>
          <p:nvPr/>
        </p:nvSpPr>
        <p:spPr bwMode="auto">
          <a:xfrm>
            <a:off x="7330395" y="6108594"/>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4">
            <a:extLst>
              <a:ext uri="{FF2B5EF4-FFF2-40B4-BE49-F238E27FC236}">
                <a16:creationId xmlns:a16="http://schemas.microsoft.com/office/drawing/2014/main" id="{DE42FE71-570A-4758-B06F-C46884B96CB4}"/>
              </a:ext>
            </a:extLst>
          </p:cNvPr>
          <p:cNvSpPr>
            <a:spLocks noChangeShapeType="1"/>
          </p:cNvSpPr>
          <p:nvPr/>
        </p:nvSpPr>
        <p:spPr bwMode="auto">
          <a:xfrm>
            <a:off x="6215970" y="6403869"/>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8">
            <a:extLst>
              <a:ext uri="{FF2B5EF4-FFF2-40B4-BE49-F238E27FC236}">
                <a16:creationId xmlns:a16="http://schemas.microsoft.com/office/drawing/2014/main" id="{926BCD3A-6C5B-4E4A-8317-F5B1BE127721}"/>
              </a:ext>
            </a:extLst>
          </p:cNvPr>
          <p:cNvSpPr>
            <a:spLocks noChangeShapeType="1"/>
          </p:cNvSpPr>
          <p:nvPr/>
        </p:nvSpPr>
        <p:spPr bwMode="auto">
          <a:xfrm flipH="1">
            <a:off x="7881257" y="5343419"/>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0" name="Picture 39" descr="Alice">
            <a:extLst>
              <a:ext uri="{FF2B5EF4-FFF2-40B4-BE49-F238E27FC236}">
                <a16:creationId xmlns:a16="http://schemas.microsoft.com/office/drawing/2014/main" id="{C598DDEE-0381-476D-911D-68B5780D1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270" y="4463944"/>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42">
            <a:extLst>
              <a:ext uri="{FF2B5EF4-FFF2-40B4-BE49-F238E27FC236}">
                <a16:creationId xmlns:a16="http://schemas.microsoft.com/office/drawing/2014/main" id="{7A433013-C551-44A6-9F77-55987A237185}"/>
              </a:ext>
            </a:extLst>
          </p:cNvPr>
          <p:cNvSpPr>
            <a:spLocks noChangeShapeType="1"/>
          </p:cNvSpPr>
          <p:nvPr/>
        </p:nvSpPr>
        <p:spPr bwMode="auto">
          <a:xfrm>
            <a:off x="3364820" y="3301894"/>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35">
            <a:extLst>
              <a:ext uri="{FF2B5EF4-FFF2-40B4-BE49-F238E27FC236}">
                <a16:creationId xmlns:a16="http://schemas.microsoft.com/office/drawing/2014/main" id="{9583EA00-75B9-41F1-A4B4-0946F438ADCF}"/>
              </a:ext>
            </a:extLst>
          </p:cNvPr>
          <p:cNvSpPr txBox="1">
            <a:spLocks noChangeArrowheads="1"/>
          </p:cNvSpPr>
          <p:nvPr/>
        </p:nvSpPr>
        <p:spPr bwMode="auto">
          <a:xfrm>
            <a:off x="2394857" y="5193448"/>
            <a:ext cx="31249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从跟踪器获取</a:t>
            </a:r>
            <a:r>
              <a:rPr lang="en-US" altLang="zh-CN" dirty="0">
                <a:latin typeface="微软雅黑" panose="020B0503020204020204" pitchFamily="34" charset="-122"/>
                <a:ea typeface="微软雅黑" panose="020B0503020204020204" pitchFamily="34" charset="-122"/>
              </a:rPr>
              <a:t>peer</a:t>
            </a:r>
            <a:r>
              <a:rPr lang="zh-CN" altLang="en-US" dirty="0">
                <a:latin typeface="微软雅黑" panose="020B0503020204020204" pitchFamily="34" charset="-122"/>
                <a:ea typeface="微软雅黑" panose="020B0503020204020204" pitchFamily="34" charset="-122"/>
              </a:rPr>
              <a:t>列表</a:t>
            </a:r>
            <a:endParaRPr lang="en-US" altLang="en-US" dirty="0">
              <a:latin typeface="微软雅黑" panose="020B0503020204020204" pitchFamily="34" charset="-122"/>
              <a:ea typeface="微软雅黑" panose="020B0503020204020204" pitchFamily="34" charset="-122"/>
            </a:endParaRPr>
          </a:p>
        </p:txBody>
      </p:sp>
      <p:grpSp>
        <p:nvGrpSpPr>
          <p:cNvPr id="23" name="Group 68">
            <a:extLst>
              <a:ext uri="{FF2B5EF4-FFF2-40B4-BE49-F238E27FC236}">
                <a16:creationId xmlns:a16="http://schemas.microsoft.com/office/drawing/2014/main" id="{68621A9E-6915-4066-80ED-AC4DA3922266}"/>
              </a:ext>
            </a:extLst>
          </p:cNvPr>
          <p:cNvGrpSpPr>
            <a:grpSpLocks/>
          </p:cNvGrpSpPr>
          <p:nvPr/>
        </p:nvGrpSpPr>
        <p:grpSpPr bwMode="auto">
          <a:xfrm>
            <a:off x="4528457" y="3751156"/>
            <a:ext cx="3492500" cy="2163763"/>
            <a:chOff x="1752" y="2166"/>
            <a:chExt cx="2200" cy="1363"/>
          </a:xfrm>
        </p:grpSpPr>
        <p:sp>
          <p:nvSpPr>
            <p:cNvPr id="24" name="Line 22">
              <a:extLst>
                <a:ext uri="{FF2B5EF4-FFF2-40B4-BE49-F238E27FC236}">
                  <a16:creationId xmlns:a16="http://schemas.microsoft.com/office/drawing/2014/main" id="{7B09C4C1-9CB3-450D-A925-033E41693E74}"/>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23">
              <a:extLst>
                <a:ext uri="{FF2B5EF4-FFF2-40B4-BE49-F238E27FC236}">
                  <a16:creationId xmlns:a16="http://schemas.microsoft.com/office/drawing/2014/main" id="{F3D9B1F6-A2D5-4DE1-8F86-8FA19DBFB2D4}"/>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4">
              <a:extLst>
                <a:ext uri="{FF2B5EF4-FFF2-40B4-BE49-F238E27FC236}">
                  <a16:creationId xmlns:a16="http://schemas.microsoft.com/office/drawing/2014/main" id="{6E23254B-8E29-4B06-9909-AE1885A7E0DC}"/>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7" name="Text Box 35">
            <a:extLst>
              <a:ext uri="{FF2B5EF4-FFF2-40B4-BE49-F238E27FC236}">
                <a16:creationId xmlns:a16="http://schemas.microsoft.com/office/drawing/2014/main" id="{20FF920A-20A2-4EB1-B505-BAB2CB06B391}"/>
              </a:ext>
            </a:extLst>
          </p:cNvPr>
          <p:cNvSpPr txBox="1">
            <a:spLocks noChangeArrowheads="1"/>
          </p:cNvSpPr>
          <p:nvPr/>
        </p:nvSpPr>
        <p:spPr bwMode="auto">
          <a:xfrm>
            <a:off x="2407422" y="5669853"/>
            <a:ext cx="30732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同其他</a:t>
            </a:r>
            <a:r>
              <a:rPr lang="en-US" altLang="zh-CN" dirty="0">
                <a:latin typeface="微软雅黑" panose="020B0503020204020204" pitchFamily="34" charset="-122"/>
                <a:ea typeface="微软雅黑" panose="020B0503020204020204" pitchFamily="34" charset="-122"/>
              </a:rPr>
              <a:t>peer</a:t>
            </a:r>
            <a:r>
              <a:rPr lang="zh-CN" altLang="en-US" dirty="0">
                <a:latin typeface="微软雅黑" panose="020B0503020204020204" pitchFamily="34" charset="-122"/>
                <a:ea typeface="微软雅黑" panose="020B0503020204020204" pitchFamily="34" charset="-122"/>
              </a:rPr>
              <a:t>交换文件块</a:t>
            </a:r>
            <a:endParaRPr lang="en-US" altLang="en-US" dirty="0">
              <a:latin typeface="微软雅黑" panose="020B0503020204020204" pitchFamily="34" charset="-122"/>
              <a:ea typeface="微软雅黑" panose="020B0503020204020204" pitchFamily="34" charset="-122"/>
            </a:endParaRPr>
          </a:p>
        </p:txBody>
      </p:sp>
      <p:grpSp>
        <p:nvGrpSpPr>
          <p:cNvPr id="28" name="Group 71">
            <a:extLst>
              <a:ext uri="{FF2B5EF4-FFF2-40B4-BE49-F238E27FC236}">
                <a16:creationId xmlns:a16="http://schemas.microsoft.com/office/drawing/2014/main" id="{2736EFF6-90CA-42CD-A4C6-243AAD2B6D04}"/>
              </a:ext>
            </a:extLst>
          </p:cNvPr>
          <p:cNvGrpSpPr>
            <a:grpSpLocks/>
          </p:cNvGrpSpPr>
          <p:nvPr/>
        </p:nvGrpSpPr>
        <p:grpSpPr bwMode="auto">
          <a:xfrm>
            <a:off x="3931557" y="3260619"/>
            <a:ext cx="379413" cy="604837"/>
            <a:chOff x="4140" y="429"/>
            <a:chExt cx="1425" cy="2396"/>
          </a:xfrm>
        </p:grpSpPr>
        <p:sp>
          <p:nvSpPr>
            <p:cNvPr id="29" name="Freeform 72">
              <a:extLst>
                <a:ext uri="{FF2B5EF4-FFF2-40B4-BE49-F238E27FC236}">
                  <a16:creationId xmlns:a16="http://schemas.microsoft.com/office/drawing/2014/main" id="{E3CC1C05-C34E-4CCD-BA93-2147604A09A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73">
              <a:extLst>
                <a:ext uri="{FF2B5EF4-FFF2-40B4-BE49-F238E27FC236}">
                  <a16:creationId xmlns:a16="http://schemas.microsoft.com/office/drawing/2014/main" id="{552718D5-6C46-4365-803A-E75482E392C3}"/>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1" name="Freeform 74">
              <a:extLst>
                <a:ext uri="{FF2B5EF4-FFF2-40B4-BE49-F238E27FC236}">
                  <a16:creationId xmlns:a16="http://schemas.microsoft.com/office/drawing/2014/main" id="{F42E93EE-C462-4F19-A611-8F1E0A570BC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75">
              <a:extLst>
                <a:ext uri="{FF2B5EF4-FFF2-40B4-BE49-F238E27FC236}">
                  <a16:creationId xmlns:a16="http://schemas.microsoft.com/office/drawing/2014/main" id="{F8BD4E61-4080-4C99-85AB-F5558995BCD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Rectangle 76">
              <a:extLst>
                <a:ext uri="{FF2B5EF4-FFF2-40B4-BE49-F238E27FC236}">
                  <a16:creationId xmlns:a16="http://schemas.microsoft.com/office/drawing/2014/main" id="{00D5AE97-974A-41A9-8940-01B49F2E6091}"/>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4" name="Group 77">
              <a:extLst>
                <a:ext uri="{FF2B5EF4-FFF2-40B4-BE49-F238E27FC236}">
                  <a16:creationId xmlns:a16="http://schemas.microsoft.com/office/drawing/2014/main" id="{A89FFA91-A82A-4F27-8568-FBA39276E089}"/>
                </a:ext>
              </a:extLst>
            </p:cNvPr>
            <p:cNvGrpSpPr>
              <a:grpSpLocks/>
            </p:cNvGrpSpPr>
            <p:nvPr/>
          </p:nvGrpSpPr>
          <p:grpSpPr bwMode="auto">
            <a:xfrm>
              <a:off x="4749" y="668"/>
              <a:ext cx="581" cy="145"/>
              <a:chOff x="614" y="2568"/>
              <a:chExt cx="725" cy="139"/>
            </a:xfrm>
          </p:grpSpPr>
          <p:sp>
            <p:nvSpPr>
              <p:cNvPr id="59" name="AutoShape 78">
                <a:extLst>
                  <a:ext uri="{FF2B5EF4-FFF2-40B4-BE49-F238E27FC236}">
                    <a16:creationId xmlns:a16="http://schemas.microsoft.com/office/drawing/2014/main" id="{8B48C9CF-0B16-4D47-A1DB-B7C38C461DAD}"/>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0" name="AutoShape 79">
                <a:extLst>
                  <a:ext uri="{FF2B5EF4-FFF2-40B4-BE49-F238E27FC236}">
                    <a16:creationId xmlns:a16="http://schemas.microsoft.com/office/drawing/2014/main" id="{808EF97E-9EC3-441D-9C4F-56777B5BDD0D}"/>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5" name="Rectangle 80">
              <a:extLst>
                <a:ext uri="{FF2B5EF4-FFF2-40B4-BE49-F238E27FC236}">
                  <a16:creationId xmlns:a16="http://schemas.microsoft.com/office/drawing/2014/main" id="{27926748-13CB-4797-9AE8-5C7326A87A69}"/>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6" name="Group 81">
              <a:extLst>
                <a:ext uri="{FF2B5EF4-FFF2-40B4-BE49-F238E27FC236}">
                  <a16:creationId xmlns:a16="http://schemas.microsoft.com/office/drawing/2014/main" id="{B426B7D7-BB28-4314-BB21-3796B4BAFEA9}"/>
                </a:ext>
              </a:extLst>
            </p:cNvPr>
            <p:cNvGrpSpPr>
              <a:grpSpLocks/>
            </p:cNvGrpSpPr>
            <p:nvPr/>
          </p:nvGrpSpPr>
          <p:grpSpPr bwMode="auto">
            <a:xfrm>
              <a:off x="4747" y="994"/>
              <a:ext cx="581" cy="134"/>
              <a:chOff x="614" y="2568"/>
              <a:chExt cx="725" cy="139"/>
            </a:xfrm>
          </p:grpSpPr>
          <p:sp>
            <p:nvSpPr>
              <p:cNvPr id="57" name="AutoShape 82">
                <a:extLst>
                  <a:ext uri="{FF2B5EF4-FFF2-40B4-BE49-F238E27FC236}">
                    <a16:creationId xmlns:a16="http://schemas.microsoft.com/office/drawing/2014/main" id="{ADAEC774-DC2E-4CD2-8127-0E199FEADEAB}"/>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8" name="AutoShape 83">
                <a:extLst>
                  <a:ext uri="{FF2B5EF4-FFF2-40B4-BE49-F238E27FC236}">
                    <a16:creationId xmlns:a16="http://schemas.microsoft.com/office/drawing/2014/main" id="{F663B249-3E48-46F3-B8B2-91C09D49B0D4}"/>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7" name="Rectangle 84">
              <a:extLst>
                <a:ext uri="{FF2B5EF4-FFF2-40B4-BE49-F238E27FC236}">
                  <a16:creationId xmlns:a16="http://schemas.microsoft.com/office/drawing/2014/main" id="{134378FF-61C8-46C8-916B-F1D51B0235DD}"/>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8" name="Rectangle 85">
              <a:extLst>
                <a:ext uri="{FF2B5EF4-FFF2-40B4-BE49-F238E27FC236}">
                  <a16:creationId xmlns:a16="http://schemas.microsoft.com/office/drawing/2014/main" id="{7508F3E3-8E37-4E00-915C-F317AB295ADE}"/>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9" name="Group 86">
              <a:extLst>
                <a:ext uri="{FF2B5EF4-FFF2-40B4-BE49-F238E27FC236}">
                  <a16:creationId xmlns:a16="http://schemas.microsoft.com/office/drawing/2014/main" id="{1D551D6C-CD8B-4DDD-A53A-F95C3790D572}"/>
                </a:ext>
              </a:extLst>
            </p:cNvPr>
            <p:cNvGrpSpPr>
              <a:grpSpLocks/>
            </p:cNvGrpSpPr>
            <p:nvPr/>
          </p:nvGrpSpPr>
          <p:grpSpPr bwMode="auto">
            <a:xfrm>
              <a:off x="4735" y="1627"/>
              <a:ext cx="582" cy="151"/>
              <a:chOff x="614" y="2568"/>
              <a:chExt cx="725" cy="139"/>
            </a:xfrm>
          </p:grpSpPr>
          <p:sp>
            <p:nvSpPr>
              <p:cNvPr id="55" name="AutoShape 87">
                <a:extLst>
                  <a:ext uri="{FF2B5EF4-FFF2-40B4-BE49-F238E27FC236}">
                    <a16:creationId xmlns:a16="http://schemas.microsoft.com/office/drawing/2014/main" id="{3448B61D-9F54-4E5F-A898-F31146E09021}"/>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6" name="AutoShape 88">
                <a:extLst>
                  <a:ext uri="{FF2B5EF4-FFF2-40B4-BE49-F238E27FC236}">
                    <a16:creationId xmlns:a16="http://schemas.microsoft.com/office/drawing/2014/main" id="{797C11BD-D7CF-40CC-B668-9EE50AECF05C}"/>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0" name="Freeform 89">
              <a:extLst>
                <a:ext uri="{FF2B5EF4-FFF2-40B4-BE49-F238E27FC236}">
                  <a16:creationId xmlns:a16="http://schemas.microsoft.com/office/drawing/2014/main" id="{EFCE1F43-06CF-423C-881E-57C082CA6AC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1" name="Group 90">
              <a:extLst>
                <a:ext uri="{FF2B5EF4-FFF2-40B4-BE49-F238E27FC236}">
                  <a16:creationId xmlns:a16="http://schemas.microsoft.com/office/drawing/2014/main" id="{84EC0ED2-61A9-455F-9E68-AA1CC3508148}"/>
                </a:ext>
              </a:extLst>
            </p:cNvPr>
            <p:cNvGrpSpPr>
              <a:grpSpLocks/>
            </p:cNvGrpSpPr>
            <p:nvPr/>
          </p:nvGrpSpPr>
          <p:grpSpPr bwMode="auto">
            <a:xfrm>
              <a:off x="4739" y="1327"/>
              <a:ext cx="582" cy="139"/>
              <a:chOff x="614" y="2568"/>
              <a:chExt cx="725" cy="139"/>
            </a:xfrm>
          </p:grpSpPr>
          <p:sp>
            <p:nvSpPr>
              <p:cNvPr id="53" name="AutoShape 91">
                <a:extLst>
                  <a:ext uri="{FF2B5EF4-FFF2-40B4-BE49-F238E27FC236}">
                    <a16:creationId xmlns:a16="http://schemas.microsoft.com/office/drawing/2014/main" id="{E7E66783-56F8-457C-9D2C-F42C05BAF1DB}"/>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4" name="AutoShape 92">
                <a:extLst>
                  <a:ext uri="{FF2B5EF4-FFF2-40B4-BE49-F238E27FC236}">
                    <a16:creationId xmlns:a16="http://schemas.microsoft.com/office/drawing/2014/main" id="{0E9012CA-55FA-400F-9210-247CA3CE29EC}"/>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2" name="Rectangle 93">
              <a:extLst>
                <a:ext uri="{FF2B5EF4-FFF2-40B4-BE49-F238E27FC236}">
                  <a16:creationId xmlns:a16="http://schemas.microsoft.com/office/drawing/2014/main" id="{FC668BC9-CF5B-4FCE-BF5B-ADAB188CCD30}"/>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3" name="Freeform 94">
              <a:extLst>
                <a:ext uri="{FF2B5EF4-FFF2-40B4-BE49-F238E27FC236}">
                  <a16:creationId xmlns:a16="http://schemas.microsoft.com/office/drawing/2014/main" id="{DCE7803B-C9CA-4C78-A686-9D09CAAC82B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95">
              <a:extLst>
                <a:ext uri="{FF2B5EF4-FFF2-40B4-BE49-F238E27FC236}">
                  <a16:creationId xmlns:a16="http://schemas.microsoft.com/office/drawing/2014/main" id="{29D1CF73-EA2F-41C3-A2D7-3DAE3641B86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Oval 96">
              <a:extLst>
                <a:ext uri="{FF2B5EF4-FFF2-40B4-BE49-F238E27FC236}">
                  <a16:creationId xmlns:a16="http://schemas.microsoft.com/office/drawing/2014/main" id="{99926053-C602-489B-965B-AD07576D4A01}"/>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6" name="Freeform 97">
              <a:extLst>
                <a:ext uri="{FF2B5EF4-FFF2-40B4-BE49-F238E27FC236}">
                  <a16:creationId xmlns:a16="http://schemas.microsoft.com/office/drawing/2014/main" id="{BCB2659E-84E1-48BC-B62E-3C73C0C309B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AutoShape 98">
              <a:extLst>
                <a:ext uri="{FF2B5EF4-FFF2-40B4-BE49-F238E27FC236}">
                  <a16:creationId xmlns:a16="http://schemas.microsoft.com/office/drawing/2014/main" id="{EB956B3E-E379-440C-8E95-063F821DA05C}"/>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8" name="AutoShape 99">
              <a:extLst>
                <a:ext uri="{FF2B5EF4-FFF2-40B4-BE49-F238E27FC236}">
                  <a16:creationId xmlns:a16="http://schemas.microsoft.com/office/drawing/2014/main" id="{387872DB-6720-44B5-8DA2-3BFE66F82C9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9" name="Oval 100">
              <a:extLst>
                <a:ext uri="{FF2B5EF4-FFF2-40B4-BE49-F238E27FC236}">
                  <a16:creationId xmlns:a16="http://schemas.microsoft.com/office/drawing/2014/main" id="{24C31C56-9165-4DBF-AE47-2B3D3ACBA03C}"/>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0" name="Oval 101">
              <a:extLst>
                <a:ext uri="{FF2B5EF4-FFF2-40B4-BE49-F238E27FC236}">
                  <a16:creationId xmlns:a16="http://schemas.microsoft.com/office/drawing/2014/main" id="{AE8BE1DB-38D2-4E96-A0EC-13BCCED67DE2}"/>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B0604020202020204" pitchFamily="34" charset="0"/>
              </a:endParaRPr>
            </a:p>
          </p:txBody>
        </p:sp>
        <p:sp>
          <p:nvSpPr>
            <p:cNvPr id="51" name="Oval 102">
              <a:extLst>
                <a:ext uri="{FF2B5EF4-FFF2-40B4-BE49-F238E27FC236}">
                  <a16:creationId xmlns:a16="http://schemas.microsoft.com/office/drawing/2014/main" id="{5BF35097-295B-4201-95D5-3F3FEC3AFE91}"/>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2" name="Rectangle 103">
              <a:extLst>
                <a:ext uri="{FF2B5EF4-FFF2-40B4-BE49-F238E27FC236}">
                  <a16:creationId xmlns:a16="http://schemas.microsoft.com/office/drawing/2014/main" id="{20B0DE66-A25D-453B-A1D0-DE42BB1FFA0A}"/>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grpSp>
        <p:nvGrpSpPr>
          <p:cNvPr id="61" name="Group 104">
            <a:extLst>
              <a:ext uri="{FF2B5EF4-FFF2-40B4-BE49-F238E27FC236}">
                <a16:creationId xmlns:a16="http://schemas.microsoft.com/office/drawing/2014/main" id="{239FF173-6E9F-4F66-AEF4-E8A5B9818EAA}"/>
              </a:ext>
            </a:extLst>
          </p:cNvPr>
          <p:cNvGrpSpPr>
            <a:grpSpLocks/>
          </p:cNvGrpSpPr>
          <p:nvPr/>
        </p:nvGrpSpPr>
        <p:grpSpPr bwMode="auto">
          <a:xfrm>
            <a:off x="3825195" y="4500456"/>
            <a:ext cx="685800" cy="588963"/>
            <a:chOff x="-44" y="1473"/>
            <a:chExt cx="981" cy="1105"/>
          </a:xfrm>
        </p:grpSpPr>
        <p:pic>
          <p:nvPicPr>
            <p:cNvPr id="62" name="Picture 105" descr="desktop_computer_stylized_medium">
              <a:extLst>
                <a:ext uri="{FF2B5EF4-FFF2-40B4-BE49-F238E27FC236}">
                  <a16:creationId xmlns:a16="http://schemas.microsoft.com/office/drawing/2014/main" id="{DC9CE60A-9022-427A-8C55-2EDDDD6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06">
              <a:extLst>
                <a:ext uri="{FF2B5EF4-FFF2-40B4-BE49-F238E27FC236}">
                  <a16:creationId xmlns:a16="http://schemas.microsoft.com/office/drawing/2014/main" id="{A3D820CE-4F52-4035-A152-44E4A144438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4" name="Group 107">
            <a:extLst>
              <a:ext uri="{FF2B5EF4-FFF2-40B4-BE49-F238E27FC236}">
                <a16:creationId xmlns:a16="http://schemas.microsoft.com/office/drawing/2014/main" id="{2C0894FD-527A-4CDC-8BE3-1FAA908C6DCC}"/>
              </a:ext>
            </a:extLst>
          </p:cNvPr>
          <p:cNvGrpSpPr>
            <a:grpSpLocks/>
          </p:cNvGrpSpPr>
          <p:nvPr/>
        </p:nvGrpSpPr>
        <p:grpSpPr bwMode="auto">
          <a:xfrm>
            <a:off x="5195207" y="5513281"/>
            <a:ext cx="728663" cy="620713"/>
            <a:chOff x="-44" y="1473"/>
            <a:chExt cx="981" cy="1105"/>
          </a:xfrm>
        </p:grpSpPr>
        <p:pic>
          <p:nvPicPr>
            <p:cNvPr id="65" name="Picture 108" descr="desktop_computer_stylized_medium">
              <a:extLst>
                <a:ext uri="{FF2B5EF4-FFF2-40B4-BE49-F238E27FC236}">
                  <a16:creationId xmlns:a16="http://schemas.microsoft.com/office/drawing/2014/main" id="{77E0DA5B-CA84-401B-88EE-F3AC5CFA9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109">
              <a:extLst>
                <a:ext uri="{FF2B5EF4-FFF2-40B4-BE49-F238E27FC236}">
                  <a16:creationId xmlns:a16="http://schemas.microsoft.com/office/drawing/2014/main" id="{F734F452-E459-4BC2-B48B-4E77E3358D8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7" name="Group 113">
            <a:extLst>
              <a:ext uri="{FF2B5EF4-FFF2-40B4-BE49-F238E27FC236}">
                <a16:creationId xmlns:a16="http://schemas.microsoft.com/office/drawing/2014/main" id="{020BD307-4F5E-4F97-8A8B-7A7E37CEE01B}"/>
              </a:ext>
            </a:extLst>
          </p:cNvPr>
          <p:cNvGrpSpPr>
            <a:grpSpLocks/>
          </p:cNvGrpSpPr>
          <p:nvPr/>
        </p:nvGrpSpPr>
        <p:grpSpPr bwMode="auto">
          <a:xfrm flipH="1">
            <a:off x="8111445" y="4937019"/>
            <a:ext cx="728662" cy="620712"/>
            <a:chOff x="-44" y="1473"/>
            <a:chExt cx="981" cy="1105"/>
          </a:xfrm>
        </p:grpSpPr>
        <p:pic>
          <p:nvPicPr>
            <p:cNvPr id="68" name="Picture 114" descr="desktop_computer_stylized_medium">
              <a:extLst>
                <a:ext uri="{FF2B5EF4-FFF2-40B4-BE49-F238E27FC236}">
                  <a16:creationId xmlns:a16="http://schemas.microsoft.com/office/drawing/2014/main" id="{1C1587D8-35DA-4BF6-A3AF-8476CBF4F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5">
              <a:extLst>
                <a:ext uri="{FF2B5EF4-FFF2-40B4-BE49-F238E27FC236}">
                  <a16:creationId xmlns:a16="http://schemas.microsoft.com/office/drawing/2014/main" id="{9ACDA29B-67CE-454A-A269-48547EC3B94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0" name="Group 119">
            <a:extLst>
              <a:ext uri="{FF2B5EF4-FFF2-40B4-BE49-F238E27FC236}">
                <a16:creationId xmlns:a16="http://schemas.microsoft.com/office/drawing/2014/main" id="{14505322-AC6B-402C-8B73-C4195527DFE8}"/>
              </a:ext>
            </a:extLst>
          </p:cNvPr>
          <p:cNvGrpSpPr>
            <a:grpSpLocks/>
          </p:cNvGrpSpPr>
          <p:nvPr/>
        </p:nvGrpSpPr>
        <p:grpSpPr bwMode="auto">
          <a:xfrm flipH="1">
            <a:off x="8165420" y="3749569"/>
            <a:ext cx="728662" cy="620712"/>
            <a:chOff x="-44" y="1473"/>
            <a:chExt cx="981" cy="1105"/>
          </a:xfrm>
        </p:grpSpPr>
        <p:pic>
          <p:nvPicPr>
            <p:cNvPr id="71" name="Picture 120" descr="desktop_computer_stylized_medium">
              <a:extLst>
                <a:ext uri="{FF2B5EF4-FFF2-40B4-BE49-F238E27FC236}">
                  <a16:creationId xmlns:a16="http://schemas.microsoft.com/office/drawing/2014/main" id="{ED66B68C-CE76-4AA6-ADA8-3D36DB128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21">
              <a:extLst>
                <a:ext uri="{FF2B5EF4-FFF2-40B4-BE49-F238E27FC236}">
                  <a16:creationId xmlns:a16="http://schemas.microsoft.com/office/drawing/2014/main" id="{B64F3226-8A69-4810-8AD5-0CCF5F2E438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3" name="Group 122">
            <a:extLst>
              <a:ext uri="{FF2B5EF4-FFF2-40B4-BE49-F238E27FC236}">
                <a16:creationId xmlns:a16="http://schemas.microsoft.com/office/drawing/2014/main" id="{B533A286-5435-4E33-BD13-7C7E215F13AB}"/>
              </a:ext>
            </a:extLst>
          </p:cNvPr>
          <p:cNvGrpSpPr>
            <a:grpSpLocks/>
          </p:cNvGrpSpPr>
          <p:nvPr/>
        </p:nvGrpSpPr>
        <p:grpSpPr bwMode="auto">
          <a:xfrm flipH="1">
            <a:off x="6368370" y="3216169"/>
            <a:ext cx="641350" cy="620712"/>
            <a:chOff x="-44" y="1473"/>
            <a:chExt cx="981" cy="1105"/>
          </a:xfrm>
        </p:grpSpPr>
        <p:pic>
          <p:nvPicPr>
            <p:cNvPr id="74" name="Picture 123" descr="desktop_computer_stylized_medium">
              <a:extLst>
                <a:ext uri="{FF2B5EF4-FFF2-40B4-BE49-F238E27FC236}">
                  <a16:creationId xmlns:a16="http://schemas.microsoft.com/office/drawing/2014/main" id="{42F676F0-D1BF-49C4-8CFC-E9CFC320B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4">
              <a:extLst>
                <a:ext uri="{FF2B5EF4-FFF2-40B4-BE49-F238E27FC236}">
                  <a16:creationId xmlns:a16="http://schemas.microsoft.com/office/drawing/2014/main" id="{AA8C0AAB-761E-4B74-9969-C827B9E7606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6" name="Group 125">
            <a:extLst>
              <a:ext uri="{FF2B5EF4-FFF2-40B4-BE49-F238E27FC236}">
                <a16:creationId xmlns:a16="http://schemas.microsoft.com/office/drawing/2014/main" id="{5687F9B3-04E9-499A-A9EB-6B03941E0731}"/>
              </a:ext>
            </a:extLst>
          </p:cNvPr>
          <p:cNvGrpSpPr>
            <a:grpSpLocks/>
          </p:cNvGrpSpPr>
          <p:nvPr/>
        </p:nvGrpSpPr>
        <p:grpSpPr bwMode="auto">
          <a:xfrm>
            <a:off x="4758645" y="3206644"/>
            <a:ext cx="728662" cy="620712"/>
            <a:chOff x="-44" y="1473"/>
            <a:chExt cx="981" cy="1105"/>
          </a:xfrm>
        </p:grpSpPr>
        <p:pic>
          <p:nvPicPr>
            <p:cNvPr id="77" name="Picture 126" descr="desktop_computer_stylized_medium">
              <a:extLst>
                <a:ext uri="{FF2B5EF4-FFF2-40B4-BE49-F238E27FC236}">
                  <a16:creationId xmlns:a16="http://schemas.microsoft.com/office/drawing/2014/main" id="{7F325451-5C20-402E-B478-8B31CE4F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7">
              <a:extLst>
                <a:ext uri="{FF2B5EF4-FFF2-40B4-BE49-F238E27FC236}">
                  <a16:creationId xmlns:a16="http://schemas.microsoft.com/office/drawing/2014/main" id="{852C637B-68B4-4025-B609-016BB6300CE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9" name="Group 129">
            <a:extLst>
              <a:ext uri="{FF2B5EF4-FFF2-40B4-BE49-F238E27FC236}">
                <a16:creationId xmlns:a16="http://schemas.microsoft.com/office/drawing/2014/main" id="{34D40F10-BD90-4A31-A954-AFAA770CDDBE}"/>
              </a:ext>
            </a:extLst>
          </p:cNvPr>
          <p:cNvGrpSpPr>
            <a:grpSpLocks/>
          </p:cNvGrpSpPr>
          <p:nvPr/>
        </p:nvGrpSpPr>
        <p:grpSpPr bwMode="auto">
          <a:xfrm>
            <a:off x="6858907" y="5819669"/>
            <a:ext cx="490538" cy="412750"/>
            <a:chOff x="-44" y="1473"/>
            <a:chExt cx="981" cy="1105"/>
          </a:xfrm>
        </p:grpSpPr>
        <p:pic>
          <p:nvPicPr>
            <p:cNvPr id="80" name="Picture 130" descr="desktop_computer_stylized_medium">
              <a:extLst>
                <a:ext uri="{FF2B5EF4-FFF2-40B4-BE49-F238E27FC236}">
                  <a16:creationId xmlns:a16="http://schemas.microsoft.com/office/drawing/2014/main" id="{A6A582F6-574B-499D-8F3A-59CD540C7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31">
              <a:extLst>
                <a:ext uri="{FF2B5EF4-FFF2-40B4-BE49-F238E27FC236}">
                  <a16:creationId xmlns:a16="http://schemas.microsoft.com/office/drawing/2014/main" id="{6BC8E046-C24B-4664-8BCE-BB9DBE48C4B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17789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10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1000"/>
                                        <p:tgtEl>
                                          <p:spTgt spid="27"/>
                                        </p:tgtEl>
                                      </p:cBhvr>
                                    </p:animEffect>
                                  </p:childTnLst>
                                </p:cTn>
                              </p:par>
                              <p:par>
                                <p:cTn id="27" presetID="9" presetClass="exit" presetSubtype="0" fill="hold" nodeType="withEffect">
                                  <p:stCondLst>
                                    <p:cond delay="0"/>
                                  </p:stCondLst>
                                  <p:childTnLst>
                                    <p:animEffect transition="out" filter="dissolv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85151-CD81-4ECD-9CAE-8DF34509466E}"/>
              </a:ext>
            </a:extLst>
          </p:cNvPr>
          <p:cNvSpPr>
            <a:spLocks noGrp="1"/>
          </p:cNvSpPr>
          <p:nvPr>
            <p:ph type="title"/>
          </p:nvPr>
        </p:nvSpPr>
        <p:spPr/>
        <p:txBody>
          <a:bodyPr/>
          <a:lstStyle/>
          <a:p>
            <a:r>
              <a:rPr lang="en-US" altLang="zh-CN" dirty="0">
                <a:latin typeface="+mn-ea"/>
              </a:rPr>
              <a:t>BitTorrent</a:t>
            </a:r>
            <a:r>
              <a:rPr lang="zh-CN" altLang="en-US" dirty="0">
                <a:latin typeface="+mn-ea"/>
              </a:rPr>
              <a:t>工作流程</a:t>
            </a:r>
            <a:endParaRPr lang="zh-CN" altLang="en-US" dirty="0"/>
          </a:p>
        </p:txBody>
      </p:sp>
      <p:sp>
        <p:nvSpPr>
          <p:cNvPr id="3" name="内容占位符 2">
            <a:extLst>
              <a:ext uri="{FF2B5EF4-FFF2-40B4-BE49-F238E27FC236}">
                <a16:creationId xmlns:a16="http://schemas.microsoft.com/office/drawing/2014/main" id="{2F751425-275A-465B-AE39-25381E84B994}"/>
              </a:ext>
            </a:extLst>
          </p:cNvPr>
          <p:cNvSpPr>
            <a:spLocks noGrp="1"/>
          </p:cNvSpPr>
          <p:nvPr>
            <p:ph idx="1"/>
          </p:nvPr>
        </p:nvSpPr>
        <p:spPr>
          <a:xfrm>
            <a:off x="609600" y="1600203"/>
            <a:ext cx="6013268" cy="4525963"/>
          </a:xfrm>
        </p:spPr>
        <p:txBody>
          <a:bodyPr/>
          <a:lstStyle/>
          <a:p>
            <a:r>
              <a:rPr lang="zh-CN" altLang="en-US" dirty="0"/>
              <a:t>当一个</a:t>
            </a:r>
            <a:r>
              <a:rPr lang="en-US" altLang="zh-CN" dirty="0"/>
              <a:t>peer</a:t>
            </a:r>
            <a:r>
              <a:rPr lang="zh-CN" altLang="en-US" dirty="0"/>
              <a:t>加入</a:t>
            </a:r>
            <a:r>
              <a:rPr lang="en-US" altLang="zh-CN" dirty="0"/>
              <a:t>torrent</a:t>
            </a:r>
            <a:r>
              <a:rPr lang="zh-CN" altLang="en-US" dirty="0"/>
              <a:t>时</a:t>
            </a:r>
            <a:endParaRPr lang="en-US" altLang="zh-CN" dirty="0"/>
          </a:p>
          <a:p>
            <a:pPr lvl="1"/>
            <a:r>
              <a:rPr lang="zh-CN" altLang="en-US" dirty="0"/>
              <a:t>向追踪器注册，加入</a:t>
            </a:r>
            <a:r>
              <a:rPr lang="en-US" altLang="zh-CN" dirty="0"/>
              <a:t>torrent</a:t>
            </a:r>
            <a:r>
              <a:rPr lang="zh-CN" altLang="en-US" dirty="0"/>
              <a:t>中</a:t>
            </a:r>
            <a:endParaRPr lang="en-US" altLang="zh-CN" dirty="0"/>
          </a:p>
          <a:p>
            <a:pPr lvl="1"/>
            <a:r>
              <a:rPr lang="zh-CN" altLang="en-US" dirty="0"/>
              <a:t>没有任何块，但随后会从其他</a:t>
            </a:r>
            <a:r>
              <a:rPr lang="en-US" altLang="zh-CN" dirty="0"/>
              <a:t>peers</a:t>
            </a:r>
            <a:r>
              <a:rPr lang="zh-CN" altLang="en-US" dirty="0"/>
              <a:t>逐渐获取文件块</a:t>
            </a:r>
            <a:endParaRPr lang="en-US" altLang="zh-CN" dirty="0"/>
          </a:p>
          <a:p>
            <a:r>
              <a:rPr lang="zh-CN" altLang="en-US" dirty="0"/>
              <a:t>下载过程：</a:t>
            </a:r>
            <a:endParaRPr lang="en-US" altLang="zh-CN" dirty="0"/>
          </a:p>
          <a:p>
            <a:pPr lvl="1"/>
            <a:r>
              <a:rPr lang="en-US" altLang="zh-CN" dirty="0">
                <a:latin typeface="+mn-ea"/>
              </a:rPr>
              <a:t>peers</a:t>
            </a:r>
            <a:r>
              <a:rPr lang="zh-CN" altLang="en-US" dirty="0">
                <a:latin typeface="+mn-ea"/>
              </a:rPr>
              <a:t>彼此之间交换各自拥有的块清单</a:t>
            </a:r>
            <a:endParaRPr lang="en-US" altLang="zh-CN" dirty="0"/>
          </a:p>
          <a:p>
            <a:pPr lvl="1"/>
            <a:r>
              <a:rPr lang="zh-CN" altLang="en-US" dirty="0"/>
              <a:t>下载与上传文件块可同时进行</a:t>
            </a:r>
            <a:endParaRPr lang="en-US" altLang="zh-CN" dirty="0"/>
          </a:p>
          <a:p>
            <a:pPr lvl="1"/>
            <a:r>
              <a:rPr lang="zh-CN" altLang="en-US" dirty="0"/>
              <a:t>也与其他</a:t>
            </a:r>
            <a:r>
              <a:rPr lang="en-US" altLang="zh-CN" dirty="0"/>
              <a:t>peers</a:t>
            </a:r>
            <a:r>
              <a:rPr lang="zh-CN" altLang="en-US" dirty="0"/>
              <a:t>互相交换各自知道的</a:t>
            </a:r>
            <a:r>
              <a:rPr lang="en-US" altLang="zh-CN" dirty="0"/>
              <a:t>peers</a:t>
            </a:r>
          </a:p>
          <a:p>
            <a:r>
              <a:rPr lang="zh-CN" altLang="en-US" dirty="0"/>
              <a:t>节点动态加入和退出</a:t>
            </a:r>
            <a:endParaRPr lang="en-US" altLang="zh-CN" dirty="0"/>
          </a:p>
          <a:p>
            <a:r>
              <a:rPr lang="zh-CN" altLang="en-US" dirty="0"/>
              <a:t>获取整个文件后，存在自私离开可能</a:t>
            </a:r>
            <a:endParaRPr lang="en-US" altLang="zh-CN" dirty="0"/>
          </a:p>
          <a:p>
            <a:endParaRPr lang="zh-CN" altLang="en-US" dirty="0"/>
          </a:p>
        </p:txBody>
      </p:sp>
      <p:sp>
        <p:nvSpPr>
          <p:cNvPr id="4" name="灯片编号占位符 3">
            <a:extLst>
              <a:ext uri="{FF2B5EF4-FFF2-40B4-BE49-F238E27FC236}">
                <a16:creationId xmlns:a16="http://schemas.microsoft.com/office/drawing/2014/main" id="{7B881F8F-9470-4A3C-9EC9-B44F1E8A7A50}"/>
              </a:ext>
            </a:extLst>
          </p:cNvPr>
          <p:cNvSpPr>
            <a:spLocks noGrp="1"/>
          </p:cNvSpPr>
          <p:nvPr>
            <p:ph type="sldNum" sz="quarter" idx="11"/>
          </p:nvPr>
        </p:nvSpPr>
        <p:spPr/>
        <p:txBody>
          <a:bodyPr/>
          <a:lstStyle/>
          <a:p>
            <a:pPr>
              <a:defRPr/>
            </a:pPr>
            <a:fld id="{3FFE790D-BCFB-4008-9260-CA63AEE325FD}" type="slidenum">
              <a:rPr lang="en-US" smtClean="0"/>
              <a:pPr>
                <a:defRPr/>
              </a:pPr>
              <a:t>18</a:t>
            </a:fld>
            <a:endParaRPr lang="en-US" dirty="0"/>
          </a:p>
        </p:txBody>
      </p:sp>
      <p:grpSp>
        <p:nvGrpSpPr>
          <p:cNvPr id="7" name="组合 6">
            <a:extLst>
              <a:ext uri="{FF2B5EF4-FFF2-40B4-BE49-F238E27FC236}">
                <a16:creationId xmlns:a16="http://schemas.microsoft.com/office/drawing/2014/main" id="{B89B6BCA-8437-4D3F-A5D7-4A1CA64E25A0}"/>
              </a:ext>
            </a:extLst>
          </p:cNvPr>
          <p:cNvGrpSpPr/>
          <p:nvPr/>
        </p:nvGrpSpPr>
        <p:grpSpPr>
          <a:xfrm>
            <a:off x="6934200" y="2430377"/>
            <a:ext cx="4295776" cy="2865614"/>
            <a:chOff x="3629024" y="3406777"/>
            <a:chExt cx="3567114" cy="2233613"/>
          </a:xfrm>
        </p:grpSpPr>
        <p:sp>
          <p:nvSpPr>
            <p:cNvPr id="8" name="Line 25">
              <a:extLst>
                <a:ext uri="{FF2B5EF4-FFF2-40B4-BE49-F238E27FC236}">
                  <a16:creationId xmlns:a16="http://schemas.microsoft.com/office/drawing/2014/main" id="{B45314CF-A0EE-4624-AD22-774709E1F422}"/>
                </a:ext>
              </a:extLst>
            </p:cNvPr>
            <p:cNvSpPr>
              <a:spLocks noChangeShapeType="1"/>
            </p:cNvSpPr>
            <p:nvPr/>
          </p:nvSpPr>
          <p:spPr bwMode="auto">
            <a:xfrm>
              <a:off x="4962525" y="3684591"/>
              <a:ext cx="1736725" cy="879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6">
              <a:extLst>
                <a:ext uri="{FF2B5EF4-FFF2-40B4-BE49-F238E27FC236}">
                  <a16:creationId xmlns:a16="http://schemas.microsoft.com/office/drawing/2014/main" id="{0B5FF669-F45D-437D-81F5-5ACFD8D26969}"/>
                </a:ext>
              </a:extLst>
            </p:cNvPr>
            <p:cNvSpPr>
              <a:spLocks noChangeShapeType="1"/>
            </p:cNvSpPr>
            <p:nvPr/>
          </p:nvSpPr>
          <p:spPr bwMode="auto">
            <a:xfrm>
              <a:off x="4824413" y="3778253"/>
              <a:ext cx="168275" cy="1133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7">
              <a:extLst>
                <a:ext uri="{FF2B5EF4-FFF2-40B4-BE49-F238E27FC236}">
                  <a16:creationId xmlns:a16="http://schemas.microsoft.com/office/drawing/2014/main" id="{7B0B8BE1-5F72-466E-AA43-241BDD2BDAA6}"/>
                </a:ext>
              </a:extLst>
            </p:cNvPr>
            <p:cNvSpPr>
              <a:spLocks noChangeShapeType="1"/>
            </p:cNvSpPr>
            <p:nvPr/>
          </p:nvSpPr>
          <p:spPr bwMode="auto">
            <a:xfrm flipH="1" flipV="1">
              <a:off x="5940424" y="3629027"/>
              <a:ext cx="795338"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8">
              <a:extLst>
                <a:ext uri="{FF2B5EF4-FFF2-40B4-BE49-F238E27FC236}">
                  <a16:creationId xmlns:a16="http://schemas.microsoft.com/office/drawing/2014/main" id="{C4EB502E-CDFB-44C7-8C40-091E9314D4ED}"/>
                </a:ext>
              </a:extLst>
            </p:cNvPr>
            <p:cNvSpPr>
              <a:spLocks noChangeShapeType="1"/>
            </p:cNvSpPr>
            <p:nvPr/>
          </p:nvSpPr>
          <p:spPr bwMode="auto">
            <a:xfrm flipH="1">
              <a:off x="5384800" y="3963991"/>
              <a:ext cx="1389063" cy="12398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9">
              <a:extLst>
                <a:ext uri="{FF2B5EF4-FFF2-40B4-BE49-F238E27FC236}">
                  <a16:creationId xmlns:a16="http://schemas.microsoft.com/office/drawing/2014/main" id="{CB69E040-42AE-41C7-B308-5C0964BFA216}"/>
                </a:ext>
              </a:extLst>
            </p:cNvPr>
            <p:cNvSpPr>
              <a:spLocks noChangeShapeType="1"/>
            </p:cNvSpPr>
            <p:nvPr/>
          </p:nvSpPr>
          <p:spPr bwMode="auto">
            <a:xfrm flipH="1">
              <a:off x="5443538" y="5191127"/>
              <a:ext cx="504825" cy="10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0">
              <a:extLst>
                <a:ext uri="{FF2B5EF4-FFF2-40B4-BE49-F238E27FC236}">
                  <a16:creationId xmlns:a16="http://schemas.microsoft.com/office/drawing/2014/main" id="{5765EA69-66D5-4FB3-B734-A603777C2171}"/>
                </a:ext>
              </a:extLst>
            </p:cNvPr>
            <p:cNvSpPr>
              <a:spLocks noChangeShapeType="1"/>
            </p:cNvSpPr>
            <p:nvPr/>
          </p:nvSpPr>
          <p:spPr bwMode="auto">
            <a:xfrm flipH="1">
              <a:off x="5116513" y="3752853"/>
              <a:ext cx="612775" cy="10461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1">
              <a:extLst>
                <a:ext uri="{FF2B5EF4-FFF2-40B4-BE49-F238E27FC236}">
                  <a16:creationId xmlns:a16="http://schemas.microsoft.com/office/drawing/2014/main" id="{7B26DAB0-F0F9-49DF-8A87-D8ADF3750111}"/>
                </a:ext>
              </a:extLst>
            </p:cNvPr>
            <p:cNvSpPr>
              <a:spLocks noChangeShapeType="1"/>
            </p:cNvSpPr>
            <p:nvPr/>
          </p:nvSpPr>
          <p:spPr bwMode="auto">
            <a:xfrm flipV="1">
              <a:off x="5229224" y="4618041"/>
              <a:ext cx="1443038" cy="3016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2">
              <a:extLst>
                <a:ext uri="{FF2B5EF4-FFF2-40B4-BE49-F238E27FC236}">
                  <a16:creationId xmlns:a16="http://schemas.microsoft.com/office/drawing/2014/main" id="{8CE2CF42-FB4A-4ABA-AC4B-0C62190D51FD}"/>
                </a:ext>
              </a:extLst>
            </p:cNvPr>
            <p:cNvSpPr>
              <a:spLocks noChangeShapeType="1"/>
            </p:cNvSpPr>
            <p:nvPr/>
          </p:nvSpPr>
          <p:spPr bwMode="auto">
            <a:xfrm>
              <a:off x="5910262" y="3717928"/>
              <a:ext cx="804862" cy="796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3">
              <a:extLst>
                <a:ext uri="{FF2B5EF4-FFF2-40B4-BE49-F238E27FC236}">
                  <a16:creationId xmlns:a16="http://schemas.microsoft.com/office/drawing/2014/main" id="{2B857B1A-751C-49A2-BF88-5E2A9058048F}"/>
                </a:ext>
              </a:extLst>
            </p:cNvPr>
            <p:cNvSpPr>
              <a:spLocks noChangeShapeType="1"/>
            </p:cNvSpPr>
            <p:nvPr/>
          </p:nvSpPr>
          <p:spPr bwMode="auto">
            <a:xfrm>
              <a:off x="6211888" y="5203828"/>
              <a:ext cx="255587" cy="136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4">
              <a:extLst>
                <a:ext uri="{FF2B5EF4-FFF2-40B4-BE49-F238E27FC236}">
                  <a16:creationId xmlns:a16="http://schemas.microsoft.com/office/drawing/2014/main" id="{5539D308-E076-48C3-B70E-F3B415E9A3CC}"/>
                </a:ext>
              </a:extLst>
            </p:cNvPr>
            <p:cNvSpPr>
              <a:spLocks noChangeShapeType="1"/>
            </p:cNvSpPr>
            <p:nvPr/>
          </p:nvSpPr>
          <p:spPr bwMode="auto">
            <a:xfrm>
              <a:off x="5453062" y="5389565"/>
              <a:ext cx="101441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8">
              <a:extLst>
                <a:ext uri="{FF2B5EF4-FFF2-40B4-BE49-F238E27FC236}">
                  <a16:creationId xmlns:a16="http://schemas.microsoft.com/office/drawing/2014/main" id="{F5BB786E-1635-4C4C-92FC-DCDD56DF55E8}"/>
                </a:ext>
              </a:extLst>
            </p:cNvPr>
            <p:cNvSpPr>
              <a:spLocks noChangeShapeType="1"/>
            </p:cNvSpPr>
            <p:nvPr/>
          </p:nvSpPr>
          <p:spPr bwMode="auto">
            <a:xfrm flipH="1">
              <a:off x="6586538" y="4727577"/>
              <a:ext cx="179387" cy="5857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9" name="Picture 39" descr="Alice">
              <a:extLst>
                <a:ext uri="{FF2B5EF4-FFF2-40B4-BE49-F238E27FC236}">
                  <a16:creationId xmlns:a16="http://schemas.microsoft.com/office/drawing/2014/main" id="{9C0A8413-B4B2-4A8E-A131-509DC4C72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024" y="4178302"/>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70">
              <a:extLst>
                <a:ext uri="{FF2B5EF4-FFF2-40B4-BE49-F238E27FC236}">
                  <a16:creationId xmlns:a16="http://schemas.microsoft.com/office/drawing/2014/main" id="{4B259FA5-1C05-492B-8ED3-D3494A9E4403}"/>
                </a:ext>
              </a:extLst>
            </p:cNvPr>
            <p:cNvGrpSpPr>
              <a:grpSpLocks/>
            </p:cNvGrpSpPr>
            <p:nvPr/>
          </p:nvGrpSpPr>
          <p:grpSpPr bwMode="auto">
            <a:xfrm>
              <a:off x="4303713" y="3732215"/>
              <a:ext cx="2378075" cy="1350962"/>
              <a:chOff x="1752" y="2166"/>
              <a:chExt cx="2200" cy="1363"/>
            </a:xfrm>
          </p:grpSpPr>
          <p:sp>
            <p:nvSpPr>
              <p:cNvPr id="81" name="Line 22">
                <a:extLst>
                  <a:ext uri="{FF2B5EF4-FFF2-40B4-BE49-F238E27FC236}">
                    <a16:creationId xmlns:a16="http://schemas.microsoft.com/office/drawing/2014/main" id="{C47E0D86-6037-4DAE-8770-4579EC325DA4}"/>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23">
                <a:extLst>
                  <a:ext uri="{FF2B5EF4-FFF2-40B4-BE49-F238E27FC236}">
                    <a16:creationId xmlns:a16="http://schemas.microsoft.com/office/drawing/2014/main" id="{B7CCC36F-9F93-4773-913A-62E396A342B9}"/>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24">
                <a:extLst>
                  <a:ext uri="{FF2B5EF4-FFF2-40B4-BE49-F238E27FC236}">
                    <a16:creationId xmlns:a16="http://schemas.microsoft.com/office/drawing/2014/main" id="{B5EF751D-1EFB-4FD6-917B-B4DEE76344C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74">
              <a:extLst>
                <a:ext uri="{FF2B5EF4-FFF2-40B4-BE49-F238E27FC236}">
                  <a16:creationId xmlns:a16="http://schemas.microsoft.com/office/drawing/2014/main" id="{31F613F5-1CDE-4D17-A3B5-350B9FE38F3E}"/>
                </a:ext>
              </a:extLst>
            </p:cNvPr>
            <p:cNvGrpSpPr>
              <a:grpSpLocks/>
            </p:cNvGrpSpPr>
            <p:nvPr/>
          </p:nvGrpSpPr>
          <p:grpSpPr bwMode="auto">
            <a:xfrm>
              <a:off x="3962399" y="3413128"/>
              <a:ext cx="292100" cy="517525"/>
              <a:chOff x="4140" y="429"/>
              <a:chExt cx="1425" cy="2396"/>
            </a:xfrm>
          </p:grpSpPr>
          <p:sp>
            <p:nvSpPr>
              <p:cNvPr id="49" name="Freeform 75">
                <a:extLst>
                  <a:ext uri="{FF2B5EF4-FFF2-40B4-BE49-F238E27FC236}">
                    <a16:creationId xmlns:a16="http://schemas.microsoft.com/office/drawing/2014/main" id="{7E15180B-EC03-4D50-A3A8-86D676DAFBF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Rectangle 76">
                <a:extLst>
                  <a:ext uri="{FF2B5EF4-FFF2-40B4-BE49-F238E27FC236}">
                    <a16:creationId xmlns:a16="http://schemas.microsoft.com/office/drawing/2014/main" id="{1731CC38-7613-441A-963F-F9DA7CCEB722}"/>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 name="Freeform 77">
                <a:extLst>
                  <a:ext uri="{FF2B5EF4-FFF2-40B4-BE49-F238E27FC236}">
                    <a16:creationId xmlns:a16="http://schemas.microsoft.com/office/drawing/2014/main" id="{3411DC4E-D041-4D5F-A747-C7B6F39AA76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78">
                <a:extLst>
                  <a:ext uri="{FF2B5EF4-FFF2-40B4-BE49-F238E27FC236}">
                    <a16:creationId xmlns:a16="http://schemas.microsoft.com/office/drawing/2014/main" id="{43D0ADD1-B528-4F92-BBC4-FEBFC5C89F6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Rectangle 79">
                <a:extLst>
                  <a:ext uri="{FF2B5EF4-FFF2-40B4-BE49-F238E27FC236}">
                    <a16:creationId xmlns:a16="http://schemas.microsoft.com/office/drawing/2014/main" id="{1F4DCCF2-B7AB-49F7-B732-739E6B3D7FD6}"/>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4" name="Group 80">
                <a:extLst>
                  <a:ext uri="{FF2B5EF4-FFF2-40B4-BE49-F238E27FC236}">
                    <a16:creationId xmlns:a16="http://schemas.microsoft.com/office/drawing/2014/main" id="{55161C7F-7531-4DD0-A20F-B6BF2D9F7747}"/>
                  </a:ext>
                </a:extLst>
              </p:cNvPr>
              <p:cNvGrpSpPr>
                <a:grpSpLocks/>
              </p:cNvGrpSpPr>
              <p:nvPr/>
            </p:nvGrpSpPr>
            <p:grpSpPr bwMode="auto">
              <a:xfrm>
                <a:off x="4749" y="668"/>
                <a:ext cx="581" cy="145"/>
                <a:chOff x="614" y="2568"/>
                <a:chExt cx="725" cy="139"/>
              </a:xfrm>
            </p:grpSpPr>
            <p:sp>
              <p:nvSpPr>
                <p:cNvPr id="79" name="AutoShape 81">
                  <a:extLst>
                    <a:ext uri="{FF2B5EF4-FFF2-40B4-BE49-F238E27FC236}">
                      <a16:creationId xmlns:a16="http://schemas.microsoft.com/office/drawing/2014/main" id="{CFB4B5C0-4BDC-4899-B29D-06A5C99C561C}"/>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0" name="AutoShape 82">
                  <a:extLst>
                    <a:ext uri="{FF2B5EF4-FFF2-40B4-BE49-F238E27FC236}">
                      <a16:creationId xmlns:a16="http://schemas.microsoft.com/office/drawing/2014/main" id="{A4E8F01C-FD9D-4731-8FB5-2F14D7BF7BD1}"/>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5" name="Rectangle 83">
                <a:extLst>
                  <a:ext uri="{FF2B5EF4-FFF2-40B4-BE49-F238E27FC236}">
                    <a16:creationId xmlns:a16="http://schemas.microsoft.com/office/drawing/2014/main" id="{00CDF8F7-7FB0-475C-AED2-FE697782FDE1}"/>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 name="Group 84">
                <a:extLst>
                  <a:ext uri="{FF2B5EF4-FFF2-40B4-BE49-F238E27FC236}">
                    <a16:creationId xmlns:a16="http://schemas.microsoft.com/office/drawing/2014/main" id="{626AAE74-8AC3-4703-A649-3BD67118FD06}"/>
                  </a:ext>
                </a:extLst>
              </p:cNvPr>
              <p:cNvGrpSpPr>
                <a:grpSpLocks/>
              </p:cNvGrpSpPr>
              <p:nvPr/>
            </p:nvGrpSpPr>
            <p:grpSpPr bwMode="auto">
              <a:xfrm>
                <a:off x="4747" y="994"/>
                <a:ext cx="581" cy="134"/>
                <a:chOff x="614" y="2568"/>
                <a:chExt cx="725" cy="139"/>
              </a:xfrm>
            </p:grpSpPr>
            <p:sp>
              <p:nvSpPr>
                <p:cNvPr id="77" name="AutoShape 85">
                  <a:extLst>
                    <a:ext uri="{FF2B5EF4-FFF2-40B4-BE49-F238E27FC236}">
                      <a16:creationId xmlns:a16="http://schemas.microsoft.com/office/drawing/2014/main" id="{551B9BE2-09D2-435C-879C-3CFAC203246B}"/>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8" name="AutoShape 86">
                  <a:extLst>
                    <a:ext uri="{FF2B5EF4-FFF2-40B4-BE49-F238E27FC236}">
                      <a16:creationId xmlns:a16="http://schemas.microsoft.com/office/drawing/2014/main" id="{582BD9FB-76FC-4EF5-BAC0-C13B9DAF7145}"/>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 name="Rectangle 87">
                <a:extLst>
                  <a:ext uri="{FF2B5EF4-FFF2-40B4-BE49-F238E27FC236}">
                    <a16:creationId xmlns:a16="http://schemas.microsoft.com/office/drawing/2014/main" id="{94F74C68-D1E0-40E9-8620-936ACBA160BE}"/>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 name="Rectangle 88">
                <a:extLst>
                  <a:ext uri="{FF2B5EF4-FFF2-40B4-BE49-F238E27FC236}">
                    <a16:creationId xmlns:a16="http://schemas.microsoft.com/office/drawing/2014/main" id="{28C05CCB-0637-49D2-9F94-F0734462174F}"/>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9" name="Group 89">
                <a:extLst>
                  <a:ext uri="{FF2B5EF4-FFF2-40B4-BE49-F238E27FC236}">
                    <a16:creationId xmlns:a16="http://schemas.microsoft.com/office/drawing/2014/main" id="{31F8E55E-4F61-4559-8946-FE2BAA914968}"/>
                  </a:ext>
                </a:extLst>
              </p:cNvPr>
              <p:cNvGrpSpPr>
                <a:grpSpLocks/>
              </p:cNvGrpSpPr>
              <p:nvPr/>
            </p:nvGrpSpPr>
            <p:grpSpPr bwMode="auto">
              <a:xfrm>
                <a:off x="4735" y="1627"/>
                <a:ext cx="582" cy="151"/>
                <a:chOff x="614" y="2568"/>
                <a:chExt cx="725" cy="139"/>
              </a:xfrm>
            </p:grpSpPr>
            <p:sp>
              <p:nvSpPr>
                <p:cNvPr id="75" name="AutoShape 90">
                  <a:extLst>
                    <a:ext uri="{FF2B5EF4-FFF2-40B4-BE49-F238E27FC236}">
                      <a16:creationId xmlns:a16="http://schemas.microsoft.com/office/drawing/2014/main" id="{A3E482C4-A13A-4869-910C-CAB3AFD6A891}"/>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6" name="AutoShape 91">
                  <a:extLst>
                    <a:ext uri="{FF2B5EF4-FFF2-40B4-BE49-F238E27FC236}">
                      <a16:creationId xmlns:a16="http://schemas.microsoft.com/office/drawing/2014/main" id="{BA4C9A00-E9EB-43CF-BBC1-EB603D08B02C}"/>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0" name="Freeform 92">
                <a:extLst>
                  <a:ext uri="{FF2B5EF4-FFF2-40B4-BE49-F238E27FC236}">
                    <a16:creationId xmlns:a16="http://schemas.microsoft.com/office/drawing/2014/main" id="{A282687B-9F7B-4751-82A4-1DF1C34023E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 name="Group 93">
                <a:extLst>
                  <a:ext uri="{FF2B5EF4-FFF2-40B4-BE49-F238E27FC236}">
                    <a16:creationId xmlns:a16="http://schemas.microsoft.com/office/drawing/2014/main" id="{313E86F7-B975-4FAE-908E-F8B325030B62}"/>
                  </a:ext>
                </a:extLst>
              </p:cNvPr>
              <p:cNvGrpSpPr>
                <a:grpSpLocks/>
              </p:cNvGrpSpPr>
              <p:nvPr/>
            </p:nvGrpSpPr>
            <p:grpSpPr bwMode="auto">
              <a:xfrm>
                <a:off x="4739" y="1327"/>
                <a:ext cx="582" cy="139"/>
                <a:chOff x="614" y="2568"/>
                <a:chExt cx="725" cy="139"/>
              </a:xfrm>
            </p:grpSpPr>
            <p:sp>
              <p:nvSpPr>
                <p:cNvPr id="73" name="AutoShape 94">
                  <a:extLst>
                    <a:ext uri="{FF2B5EF4-FFF2-40B4-BE49-F238E27FC236}">
                      <a16:creationId xmlns:a16="http://schemas.microsoft.com/office/drawing/2014/main" id="{97C0FB39-8D31-4540-8B52-0174EB6E9A7C}"/>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 name="AutoShape 95">
                  <a:extLst>
                    <a:ext uri="{FF2B5EF4-FFF2-40B4-BE49-F238E27FC236}">
                      <a16:creationId xmlns:a16="http://schemas.microsoft.com/office/drawing/2014/main" id="{37C39891-9BA1-4006-9974-7F7C0A437FD3}"/>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2" name="Rectangle 96">
                <a:extLst>
                  <a:ext uri="{FF2B5EF4-FFF2-40B4-BE49-F238E27FC236}">
                    <a16:creationId xmlns:a16="http://schemas.microsoft.com/office/drawing/2014/main" id="{2C3EEB3E-3480-4585-ADB4-6C8DE7CB805C}"/>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3" name="Freeform 97">
                <a:extLst>
                  <a:ext uri="{FF2B5EF4-FFF2-40B4-BE49-F238E27FC236}">
                    <a16:creationId xmlns:a16="http://schemas.microsoft.com/office/drawing/2014/main" id="{4DC16A45-C231-42F4-9542-9F556F7D0D2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98">
                <a:extLst>
                  <a:ext uri="{FF2B5EF4-FFF2-40B4-BE49-F238E27FC236}">
                    <a16:creationId xmlns:a16="http://schemas.microsoft.com/office/drawing/2014/main" id="{58096DB3-46F2-409D-AD8F-C53C6ADEE00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Oval 99">
                <a:extLst>
                  <a:ext uri="{FF2B5EF4-FFF2-40B4-BE49-F238E27FC236}">
                    <a16:creationId xmlns:a16="http://schemas.microsoft.com/office/drawing/2014/main" id="{67437C51-E71E-48D6-8288-242E8D1333DE}"/>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6" name="Freeform 100">
                <a:extLst>
                  <a:ext uri="{FF2B5EF4-FFF2-40B4-BE49-F238E27FC236}">
                    <a16:creationId xmlns:a16="http://schemas.microsoft.com/office/drawing/2014/main" id="{3BE05A55-831C-4D86-9902-81A328F8466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AutoShape 101">
                <a:extLst>
                  <a:ext uri="{FF2B5EF4-FFF2-40B4-BE49-F238E27FC236}">
                    <a16:creationId xmlns:a16="http://schemas.microsoft.com/office/drawing/2014/main" id="{12E15FAE-DD4A-47B4-938E-93E2302DE74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8" name="AutoShape 102">
                <a:extLst>
                  <a:ext uri="{FF2B5EF4-FFF2-40B4-BE49-F238E27FC236}">
                    <a16:creationId xmlns:a16="http://schemas.microsoft.com/office/drawing/2014/main" id="{A1F9DF02-96BE-4F41-8F3A-E26BDE2B9945}"/>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 name="Oval 103">
                <a:extLst>
                  <a:ext uri="{FF2B5EF4-FFF2-40B4-BE49-F238E27FC236}">
                    <a16:creationId xmlns:a16="http://schemas.microsoft.com/office/drawing/2014/main" id="{5A4A5A90-C374-47DB-8180-A0E841EDEDA3}"/>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 name="Oval 104">
                <a:extLst>
                  <a:ext uri="{FF2B5EF4-FFF2-40B4-BE49-F238E27FC236}">
                    <a16:creationId xmlns:a16="http://schemas.microsoft.com/office/drawing/2014/main" id="{26ABC179-2453-4555-978B-3CA53D6EB511}"/>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71" name="Oval 105">
                <a:extLst>
                  <a:ext uri="{FF2B5EF4-FFF2-40B4-BE49-F238E27FC236}">
                    <a16:creationId xmlns:a16="http://schemas.microsoft.com/office/drawing/2014/main" id="{289AF510-54C8-42D6-B204-EDAF8B9FBB31}"/>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 name="Rectangle 106">
                <a:extLst>
                  <a:ext uri="{FF2B5EF4-FFF2-40B4-BE49-F238E27FC236}">
                    <a16:creationId xmlns:a16="http://schemas.microsoft.com/office/drawing/2014/main" id="{24B4F83B-D107-4828-B277-87CA90AADB88}"/>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2" name="Group 107">
              <a:extLst>
                <a:ext uri="{FF2B5EF4-FFF2-40B4-BE49-F238E27FC236}">
                  <a16:creationId xmlns:a16="http://schemas.microsoft.com/office/drawing/2014/main" id="{20562364-12FF-4B19-9A51-5661E145A51E}"/>
                </a:ext>
              </a:extLst>
            </p:cNvPr>
            <p:cNvGrpSpPr>
              <a:grpSpLocks/>
            </p:cNvGrpSpPr>
            <p:nvPr/>
          </p:nvGrpSpPr>
          <p:grpSpPr bwMode="auto">
            <a:xfrm>
              <a:off x="5029200" y="5214940"/>
              <a:ext cx="434975" cy="349250"/>
              <a:chOff x="-44" y="1473"/>
              <a:chExt cx="981" cy="1105"/>
            </a:xfrm>
          </p:grpSpPr>
          <p:pic>
            <p:nvPicPr>
              <p:cNvPr id="47" name="Picture 108" descr="desktop_computer_stylized_medium">
                <a:extLst>
                  <a:ext uri="{FF2B5EF4-FFF2-40B4-BE49-F238E27FC236}">
                    <a16:creationId xmlns:a16="http://schemas.microsoft.com/office/drawing/2014/main" id="{C0A2AC9C-F7B8-4031-99A0-0D77F6360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109">
                <a:extLst>
                  <a:ext uri="{FF2B5EF4-FFF2-40B4-BE49-F238E27FC236}">
                    <a16:creationId xmlns:a16="http://schemas.microsoft.com/office/drawing/2014/main" id="{95AF52EB-D9CB-4186-BA1C-A87B561642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3" name="Group 110">
              <a:extLst>
                <a:ext uri="{FF2B5EF4-FFF2-40B4-BE49-F238E27FC236}">
                  <a16:creationId xmlns:a16="http://schemas.microsoft.com/office/drawing/2014/main" id="{9FEC273A-B31E-4BB3-9733-DE6E8721B84E}"/>
                </a:ext>
              </a:extLst>
            </p:cNvPr>
            <p:cNvGrpSpPr>
              <a:grpSpLocks/>
            </p:cNvGrpSpPr>
            <p:nvPr/>
          </p:nvGrpSpPr>
          <p:grpSpPr bwMode="auto">
            <a:xfrm flipH="1">
              <a:off x="6434138" y="5291140"/>
              <a:ext cx="434975" cy="349250"/>
              <a:chOff x="-44" y="1473"/>
              <a:chExt cx="981" cy="1105"/>
            </a:xfrm>
          </p:grpSpPr>
          <p:pic>
            <p:nvPicPr>
              <p:cNvPr id="45" name="Picture 111" descr="desktop_computer_stylized_medium">
                <a:extLst>
                  <a:ext uri="{FF2B5EF4-FFF2-40B4-BE49-F238E27FC236}">
                    <a16:creationId xmlns:a16="http://schemas.microsoft.com/office/drawing/2014/main" id="{E65FFA72-B664-4A56-A20C-8850EB706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reeform 112">
                <a:extLst>
                  <a:ext uri="{FF2B5EF4-FFF2-40B4-BE49-F238E27FC236}">
                    <a16:creationId xmlns:a16="http://schemas.microsoft.com/office/drawing/2014/main" id="{4BE488AF-47DB-48AE-81B0-B9FC3D453C6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 name="Group 113">
              <a:extLst>
                <a:ext uri="{FF2B5EF4-FFF2-40B4-BE49-F238E27FC236}">
                  <a16:creationId xmlns:a16="http://schemas.microsoft.com/office/drawing/2014/main" id="{5D276E5A-CFCC-467C-94ED-DFDA80633BF2}"/>
                </a:ext>
              </a:extLst>
            </p:cNvPr>
            <p:cNvGrpSpPr>
              <a:grpSpLocks/>
            </p:cNvGrpSpPr>
            <p:nvPr/>
          </p:nvGrpSpPr>
          <p:grpSpPr bwMode="auto">
            <a:xfrm flipH="1">
              <a:off x="6705600" y="4495802"/>
              <a:ext cx="434975" cy="349250"/>
              <a:chOff x="-44" y="1473"/>
              <a:chExt cx="981" cy="1105"/>
            </a:xfrm>
          </p:grpSpPr>
          <p:pic>
            <p:nvPicPr>
              <p:cNvPr id="43" name="Picture 114" descr="desktop_computer_stylized_medium">
                <a:extLst>
                  <a:ext uri="{FF2B5EF4-FFF2-40B4-BE49-F238E27FC236}">
                    <a16:creationId xmlns:a16="http://schemas.microsoft.com/office/drawing/2014/main" id="{B262C29C-5EA6-46A7-913A-C9B5C61CF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15">
                <a:extLst>
                  <a:ext uri="{FF2B5EF4-FFF2-40B4-BE49-F238E27FC236}">
                    <a16:creationId xmlns:a16="http://schemas.microsoft.com/office/drawing/2014/main" id="{924E8CD5-4E1A-47BE-951D-30CE34E0AB4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5" name="Group 116">
              <a:extLst>
                <a:ext uri="{FF2B5EF4-FFF2-40B4-BE49-F238E27FC236}">
                  <a16:creationId xmlns:a16="http://schemas.microsoft.com/office/drawing/2014/main" id="{49C29BAC-86D4-4CFC-9165-6F214728B337}"/>
                </a:ext>
              </a:extLst>
            </p:cNvPr>
            <p:cNvGrpSpPr>
              <a:grpSpLocks/>
            </p:cNvGrpSpPr>
            <p:nvPr/>
          </p:nvGrpSpPr>
          <p:grpSpPr bwMode="auto">
            <a:xfrm flipH="1">
              <a:off x="6761163" y="3744915"/>
              <a:ext cx="434975" cy="349250"/>
              <a:chOff x="-44" y="1473"/>
              <a:chExt cx="981" cy="1105"/>
            </a:xfrm>
          </p:grpSpPr>
          <p:pic>
            <p:nvPicPr>
              <p:cNvPr id="41" name="Picture 117" descr="desktop_computer_stylized_medium">
                <a:extLst>
                  <a:ext uri="{FF2B5EF4-FFF2-40B4-BE49-F238E27FC236}">
                    <a16:creationId xmlns:a16="http://schemas.microsoft.com/office/drawing/2014/main" id="{6D5D6436-E3FD-4F8E-B887-A6FF6E3C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8">
                <a:extLst>
                  <a:ext uri="{FF2B5EF4-FFF2-40B4-BE49-F238E27FC236}">
                    <a16:creationId xmlns:a16="http://schemas.microsoft.com/office/drawing/2014/main" id="{7C4BF7CA-D629-4F6F-A48A-9651746F359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 name="Group 119">
              <a:extLst>
                <a:ext uri="{FF2B5EF4-FFF2-40B4-BE49-F238E27FC236}">
                  <a16:creationId xmlns:a16="http://schemas.microsoft.com/office/drawing/2014/main" id="{DEC2C6B1-9E5A-414C-88B3-F35FF3ACCBDA}"/>
                </a:ext>
              </a:extLst>
            </p:cNvPr>
            <p:cNvGrpSpPr>
              <a:grpSpLocks/>
            </p:cNvGrpSpPr>
            <p:nvPr/>
          </p:nvGrpSpPr>
          <p:grpSpPr bwMode="auto">
            <a:xfrm flipH="1">
              <a:off x="5629275" y="3406777"/>
              <a:ext cx="434975" cy="349250"/>
              <a:chOff x="-44" y="1473"/>
              <a:chExt cx="981" cy="1105"/>
            </a:xfrm>
          </p:grpSpPr>
          <p:pic>
            <p:nvPicPr>
              <p:cNvPr id="39" name="Picture 120" descr="desktop_computer_stylized_medium">
                <a:extLst>
                  <a:ext uri="{FF2B5EF4-FFF2-40B4-BE49-F238E27FC236}">
                    <a16:creationId xmlns:a16="http://schemas.microsoft.com/office/drawing/2014/main" id="{15CEA74E-4029-4BCE-A7F6-10C51A59E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121">
                <a:extLst>
                  <a:ext uri="{FF2B5EF4-FFF2-40B4-BE49-F238E27FC236}">
                    <a16:creationId xmlns:a16="http://schemas.microsoft.com/office/drawing/2014/main" id="{2E441D1B-CF8A-47A8-85B3-5229A2B532D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7" name="Group 123">
              <a:extLst>
                <a:ext uri="{FF2B5EF4-FFF2-40B4-BE49-F238E27FC236}">
                  <a16:creationId xmlns:a16="http://schemas.microsoft.com/office/drawing/2014/main" id="{A1543B28-44A1-46C6-8566-4DD617BCB906}"/>
                </a:ext>
              </a:extLst>
            </p:cNvPr>
            <p:cNvGrpSpPr>
              <a:grpSpLocks/>
            </p:cNvGrpSpPr>
            <p:nvPr/>
          </p:nvGrpSpPr>
          <p:grpSpPr bwMode="auto">
            <a:xfrm>
              <a:off x="4541838" y="3449640"/>
              <a:ext cx="434975" cy="349250"/>
              <a:chOff x="-44" y="1473"/>
              <a:chExt cx="981" cy="1105"/>
            </a:xfrm>
          </p:grpSpPr>
          <p:pic>
            <p:nvPicPr>
              <p:cNvPr id="37" name="Picture 124" descr="desktop_computer_stylized_medium">
                <a:extLst>
                  <a:ext uri="{FF2B5EF4-FFF2-40B4-BE49-F238E27FC236}">
                    <a16:creationId xmlns:a16="http://schemas.microsoft.com/office/drawing/2014/main" id="{F9EA934B-CCFE-4916-84AA-D2CDF6B66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125">
                <a:extLst>
                  <a:ext uri="{FF2B5EF4-FFF2-40B4-BE49-F238E27FC236}">
                    <a16:creationId xmlns:a16="http://schemas.microsoft.com/office/drawing/2014/main" id="{97F38A01-DA60-4E18-B6AD-A252F19C5D4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 name="Group 126">
              <a:extLst>
                <a:ext uri="{FF2B5EF4-FFF2-40B4-BE49-F238E27FC236}">
                  <a16:creationId xmlns:a16="http://schemas.microsoft.com/office/drawing/2014/main" id="{64886A1D-E053-48A2-8468-A99CD3FB132B}"/>
                </a:ext>
              </a:extLst>
            </p:cNvPr>
            <p:cNvGrpSpPr>
              <a:grpSpLocks/>
            </p:cNvGrpSpPr>
            <p:nvPr/>
          </p:nvGrpSpPr>
          <p:grpSpPr bwMode="auto">
            <a:xfrm>
              <a:off x="3876675" y="4200527"/>
              <a:ext cx="434975" cy="349250"/>
              <a:chOff x="-44" y="1473"/>
              <a:chExt cx="981" cy="1105"/>
            </a:xfrm>
          </p:grpSpPr>
          <p:pic>
            <p:nvPicPr>
              <p:cNvPr id="35" name="Picture 127" descr="desktop_computer_stylized_medium">
                <a:extLst>
                  <a:ext uri="{FF2B5EF4-FFF2-40B4-BE49-F238E27FC236}">
                    <a16:creationId xmlns:a16="http://schemas.microsoft.com/office/drawing/2014/main" id="{AB56BAAE-D93D-4162-91EC-EEB2C4E37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28">
                <a:extLst>
                  <a:ext uri="{FF2B5EF4-FFF2-40B4-BE49-F238E27FC236}">
                    <a16:creationId xmlns:a16="http://schemas.microsoft.com/office/drawing/2014/main" id="{7266F60B-C104-4CDF-881C-6AE195BB9CD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 name="Group 129">
              <a:extLst>
                <a:ext uri="{FF2B5EF4-FFF2-40B4-BE49-F238E27FC236}">
                  <a16:creationId xmlns:a16="http://schemas.microsoft.com/office/drawing/2014/main" id="{EE4C3A8D-58B2-49FB-8651-07F4FB670479}"/>
                </a:ext>
              </a:extLst>
            </p:cNvPr>
            <p:cNvGrpSpPr>
              <a:grpSpLocks/>
            </p:cNvGrpSpPr>
            <p:nvPr/>
          </p:nvGrpSpPr>
          <p:grpSpPr bwMode="auto">
            <a:xfrm>
              <a:off x="4846638" y="4787902"/>
              <a:ext cx="434975" cy="349250"/>
              <a:chOff x="-44" y="1473"/>
              <a:chExt cx="981" cy="1105"/>
            </a:xfrm>
          </p:grpSpPr>
          <p:pic>
            <p:nvPicPr>
              <p:cNvPr id="33" name="Picture 130" descr="desktop_computer_stylized_medium">
                <a:extLst>
                  <a:ext uri="{FF2B5EF4-FFF2-40B4-BE49-F238E27FC236}">
                    <a16:creationId xmlns:a16="http://schemas.microsoft.com/office/drawing/2014/main" id="{3C065EFA-1B52-43CE-AC12-B4E2D10F5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131">
                <a:extLst>
                  <a:ext uri="{FF2B5EF4-FFF2-40B4-BE49-F238E27FC236}">
                    <a16:creationId xmlns:a16="http://schemas.microsoft.com/office/drawing/2014/main" id="{ADA45CD9-9812-4200-B602-0BA3BB3F7F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 name="Group 132">
              <a:extLst>
                <a:ext uri="{FF2B5EF4-FFF2-40B4-BE49-F238E27FC236}">
                  <a16:creationId xmlns:a16="http://schemas.microsoft.com/office/drawing/2014/main" id="{AE36E3E8-F462-471D-A896-67464E71B111}"/>
                </a:ext>
              </a:extLst>
            </p:cNvPr>
            <p:cNvGrpSpPr>
              <a:grpSpLocks/>
            </p:cNvGrpSpPr>
            <p:nvPr/>
          </p:nvGrpSpPr>
          <p:grpSpPr bwMode="auto">
            <a:xfrm>
              <a:off x="5902324" y="5027616"/>
              <a:ext cx="325438" cy="261937"/>
              <a:chOff x="-44" y="1473"/>
              <a:chExt cx="981" cy="1105"/>
            </a:xfrm>
          </p:grpSpPr>
          <p:pic>
            <p:nvPicPr>
              <p:cNvPr id="31" name="Picture 133" descr="desktop_computer_stylized_medium">
                <a:extLst>
                  <a:ext uri="{FF2B5EF4-FFF2-40B4-BE49-F238E27FC236}">
                    <a16:creationId xmlns:a16="http://schemas.microsoft.com/office/drawing/2014/main" id="{60957F06-E54E-43AD-BEAA-B9E00E903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134">
                <a:extLst>
                  <a:ext uri="{FF2B5EF4-FFF2-40B4-BE49-F238E27FC236}">
                    <a16:creationId xmlns:a16="http://schemas.microsoft.com/office/drawing/2014/main" id="{C51056B8-7DA7-477F-B942-F7AB010A3E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222324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39305-5A18-4D63-A84C-5EBA36BD27B2}"/>
              </a:ext>
            </a:extLst>
          </p:cNvPr>
          <p:cNvSpPr>
            <a:spLocks noGrp="1"/>
          </p:cNvSpPr>
          <p:nvPr>
            <p:ph type="title"/>
          </p:nvPr>
        </p:nvSpPr>
        <p:spPr/>
        <p:txBody>
          <a:bodyPr/>
          <a:lstStyle/>
          <a:p>
            <a:r>
              <a:rPr lang="en-US" altLang="zh-CN" dirty="0">
                <a:latin typeface="+mn-ea"/>
              </a:rPr>
              <a:t>BitTorrent:</a:t>
            </a:r>
            <a:r>
              <a:rPr lang="zh-CN" altLang="en-US" dirty="0">
                <a:latin typeface="+mn-ea"/>
              </a:rPr>
              <a:t> </a:t>
            </a:r>
            <a:r>
              <a:rPr lang="en-US" altLang="zh-CN" dirty="0">
                <a:latin typeface="+mn-ea"/>
              </a:rPr>
              <a:t>Peer</a:t>
            </a:r>
            <a:r>
              <a:rPr lang="zh-CN" altLang="en-US" dirty="0">
                <a:latin typeface="+mn-ea"/>
              </a:rPr>
              <a:t>结点优化策略</a:t>
            </a:r>
            <a:endParaRPr lang="zh-CN" altLang="en-US" dirty="0"/>
          </a:p>
        </p:txBody>
      </p:sp>
      <p:sp>
        <p:nvSpPr>
          <p:cNvPr id="4" name="灯片编号占位符 3">
            <a:extLst>
              <a:ext uri="{FF2B5EF4-FFF2-40B4-BE49-F238E27FC236}">
                <a16:creationId xmlns:a16="http://schemas.microsoft.com/office/drawing/2014/main" id="{4B108EB6-138A-4179-9D24-1A6E518C4B7D}"/>
              </a:ext>
            </a:extLst>
          </p:cNvPr>
          <p:cNvSpPr>
            <a:spLocks noGrp="1"/>
          </p:cNvSpPr>
          <p:nvPr>
            <p:ph type="sldNum" sz="quarter" idx="11"/>
          </p:nvPr>
        </p:nvSpPr>
        <p:spPr/>
        <p:txBody>
          <a:bodyPr/>
          <a:lstStyle/>
          <a:p>
            <a:pPr>
              <a:defRPr/>
            </a:pPr>
            <a:fld id="{3FFE790D-BCFB-4008-9260-CA63AEE325FD}" type="slidenum">
              <a:rPr lang="en-US" smtClean="0"/>
              <a:pPr>
                <a:defRPr/>
              </a:pPr>
              <a:t>19</a:t>
            </a:fld>
            <a:endParaRPr lang="en-US" dirty="0"/>
          </a:p>
        </p:txBody>
      </p:sp>
      <p:sp>
        <p:nvSpPr>
          <p:cNvPr id="5" name="内容占位符 2">
            <a:extLst>
              <a:ext uri="{FF2B5EF4-FFF2-40B4-BE49-F238E27FC236}">
                <a16:creationId xmlns:a16="http://schemas.microsoft.com/office/drawing/2014/main" id="{1A082465-D939-4238-AD67-B916F527118C}"/>
              </a:ext>
            </a:extLst>
          </p:cNvPr>
          <p:cNvSpPr txBox="1">
            <a:spLocks noGrp="1"/>
          </p:cNvSpPr>
          <p:nvPr>
            <p:ph idx="1"/>
          </p:nvPr>
        </p:nvSpPr>
        <p:spPr bwMode="auto">
          <a:xfrm>
            <a:off x="609600" y="1600200"/>
            <a:ext cx="4953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kern="0" dirty="0"/>
              <a:t>一些优化策略</a:t>
            </a:r>
            <a:endParaRPr lang="en-US" altLang="zh-CN" kern="0" dirty="0"/>
          </a:p>
          <a:p>
            <a:pPr lvl="1">
              <a:lnSpc>
                <a:spcPct val="130000"/>
              </a:lnSpc>
            </a:pPr>
            <a:r>
              <a:rPr lang="zh-CN" altLang="en-US" dirty="0">
                <a:latin typeface="+mn-ea"/>
              </a:rPr>
              <a:t>选择罕见的很难找到的块下载</a:t>
            </a:r>
            <a:endParaRPr lang="en-US" altLang="zh-CN" dirty="0">
              <a:solidFill>
                <a:srgbClr val="0000FF"/>
              </a:solidFill>
              <a:latin typeface="+mn-ea"/>
            </a:endParaRPr>
          </a:p>
          <a:p>
            <a:pPr lvl="1">
              <a:lnSpc>
                <a:spcPct val="130000"/>
              </a:lnSpc>
            </a:pPr>
            <a:r>
              <a:rPr lang="zh-CN" altLang="en-US" dirty="0">
                <a:latin typeface="+mn-ea"/>
              </a:rPr>
              <a:t>趋向于匹配那些相互之间具有可比性上传和下载速率的对等节点（同级别结点）</a:t>
            </a:r>
            <a:endParaRPr lang="en-US" altLang="zh-CN" dirty="0">
              <a:latin typeface="+mn-ea"/>
            </a:endParaRPr>
          </a:p>
          <a:p>
            <a:pPr lvl="1">
              <a:lnSpc>
                <a:spcPct val="130000"/>
              </a:lnSpc>
            </a:pPr>
            <a:r>
              <a:rPr lang="zh-CN" altLang="en-US" dirty="0">
                <a:latin typeface="+mn-ea"/>
              </a:rPr>
              <a:t>一个对等节点为其他对等节点作出的贡献越多，它预期的回报就越大</a:t>
            </a:r>
            <a:endParaRPr lang="en-US" altLang="zh-CN" dirty="0">
              <a:latin typeface="+mn-ea"/>
            </a:endParaRPr>
          </a:p>
          <a:p>
            <a:pPr lvl="1">
              <a:lnSpc>
                <a:spcPct val="130000"/>
              </a:lnSpc>
            </a:pPr>
            <a:endParaRPr lang="en-US" altLang="zh-CN" kern="0" dirty="0">
              <a:latin typeface="+mn-ea"/>
            </a:endParaRPr>
          </a:p>
          <a:p>
            <a:pPr lvl="1">
              <a:lnSpc>
                <a:spcPct val="130000"/>
              </a:lnSpc>
            </a:pPr>
            <a:endParaRPr lang="en-US" altLang="zh-CN" kern="0" dirty="0"/>
          </a:p>
          <a:p>
            <a:r>
              <a:rPr lang="zh-CN" altLang="en-US" kern="0" dirty="0"/>
              <a:t>学术界有一个分支研究该类去中心化系统的激励机制</a:t>
            </a:r>
          </a:p>
        </p:txBody>
      </p:sp>
      <p:sp>
        <p:nvSpPr>
          <p:cNvPr id="6" name="Rectangle 4">
            <a:extLst>
              <a:ext uri="{FF2B5EF4-FFF2-40B4-BE49-F238E27FC236}">
                <a16:creationId xmlns:a16="http://schemas.microsoft.com/office/drawing/2014/main" id="{8EF879D0-DC19-4124-AC00-3471B17A6B78}"/>
              </a:ext>
            </a:extLst>
          </p:cNvPr>
          <p:cNvSpPr txBox="1">
            <a:spLocks noChangeArrowheads="1"/>
          </p:cNvSpPr>
          <p:nvPr/>
        </p:nvSpPr>
        <p:spPr bwMode="auto">
          <a:xfrm>
            <a:off x="6509238" y="1563565"/>
            <a:ext cx="5377962" cy="178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Wingdings" charset="0"/>
              <a:buNone/>
              <a:defRPr/>
            </a:pPr>
            <a:r>
              <a:rPr lang="zh-CN" altLang="en-US" sz="2000" i="1" kern="0" dirty="0">
                <a:solidFill>
                  <a:srgbClr val="CC0000"/>
                </a:solidFill>
                <a:latin typeface="Gill Sans MT" charset="0"/>
              </a:rPr>
              <a:t>请求文件块策略</a:t>
            </a:r>
            <a:r>
              <a:rPr lang="en-US" sz="2000" i="1" kern="0" dirty="0">
                <a:solidFill>
                  <a:srgbClr val="CC0000"/>
                </a:solidFill>
                <a:latin typeface="Gill Sans MT" charset="0"/>
              </a:rPr>
              <a:t>:</a:t>
            </a:r>
          </a:p>
          <a:p>
            <a:pPr marL="287338" indent="-287338">
              <a:buFont typeface="Wingdings" charset="2"/>
              <a:buChar char="§"/>
              <a:defRPr/>
            </a:pPr>
            <a:r>
              <a:rPr lang="en-US" sz="1600" dirty="0">
                <a:latin typeface="+mn-ea"/>
              </a:rPr>
              <a:t>Alice</a:t>
            </a:r>
            <a:r>
              <a:rPr lang="zh-CN" altLang="en-US" sz="1600" dirty="0">
                <a:latin typeface="+mn-ea"/>
              </a:rPr>
              <a:t>周期性地向其他</a:t>
            </a:r>
            <a:r>
              <a:rPr lang="en-US" altLang="zh-CN" sz="1600" dirty="0">
                <a:latin typeface="+mn-ea"/>
              </a:rPr>
              <a:t>peers</a:t>
            </a:r>
            <a:r>
              <a:rPr lang="zh-CN" altLang="en-US" sz="1600" dirty="0">
                <a:latin typeface="+mn-ea"/>
              </a:rPr>
              <a:t>查询他们的文件块列表</a:t>
            </a:r>
            <a:endParaRPr lang="en-US" sz="1600" dirty="0">
              <a:latin typeface="+mn-ea"/>
            </a:endParaRPr>
          </a:p>
          <a:p>
            <a:pPr marL="287338" indent="-287338">
              <a:buFont typeface="Wingdings" charset="2"/>
              <a:buChar char="§"/>
              <a:defRPr/>
            </a:pPr>
            <a:r>
              <a:rPr lang="en-US" sz="1600" dirty="0">
                <a:latin typeface="+mn-ea"/>
              </a:rPr>
              <a:t>Alice</a:t>
            </a:r>
            <a:r>
              <a:rPr lang="zh-CN" altLang="en-US" sz="1600" dirty="0">
                <a:latin typeface="+mn-ea"/>
              </a:rPr>
              <a:t>从列表中选择自己缺失的文件块，并其他</a:t>
            </a:r>
            <a:r>
              <a:rPr lang="en-US" altLang="zh-CN" sz="1600" dirty="0">
                <a:latin typeface="+mn-ea"/>
              </a:rPr>
              <a:t>peers</a:t>
            </a:r>
            <a:r>
              <a:rPr lang="zh-CN" altLang="en-US" sz="1600" dirty="0">
                <a:latin typeface="+mn-ea"/>
              </a:rPr>
              <a:t>请求下载</a:t>
            </a:r>
            <a:endParaRPr lang="en-US" altLang="zh-CN" sz="1600" dirty="0">
              <a:latin typeface="+mn-ea"/>
            </a:endParaRPr>
          </a:p>
          <a:p>
            <a:pPr marL="287338" indent="-287338">
              <a:buFont typeface="Wingdings" charset="2"/>
              <a:buChar char="§"/>
              <a:defRPr/>
            </a:pPr>
            <a:r>
              <a:rPr lang="zh-CN" altLang="en-US" sz="1600" dirty="0">
                <a:latin typeface="+mn-ea"/>
              </a:rPr>
              <a:t>优先选择罕见的块</a:t>
            </a:r>
            <a:endParaRPr lang="en-US" sz="1600" dirty="0">
              <a:latin typeface="+mn-ea"/>
            </a:endParaRPr>
          </a:p>
        </p:txBody>
      </p:sp>
      <p:sp>
        <p:nvSpPr>
          <p:cNvPr id="8" name="Rectangle 4">
            <a:extLst>
              <a:ext uri="{FF2B5EF4-FFF2-40B4-BE49-F238E27FC236}">
                <a16:creationId xmlns:a16="http://schemas.microsoft.com/office/drawing/2014/main" id="{82ADBFBD-A46C-47EB-AC2D-6B7B65299002}"/>
              </a:ext>
            </a:extLst>
          </p:cNvPr>
          <p:cNvSpPr txBox="1">
            <a:spLocks noChangeArrowheads="1"/>
          </p:cNvSpPr>
          <p:nvPr/>
        </p:nvSpPr>
        <p:spPr bwMode="auto">
          <a:xfrm>
            <a:off x="6509238" y="3810000"/>
            <a:ext cx="5377962" cy="178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Wingdings" charset="0"/>
              <a:buNone/>
              <a:defRPr/>
            </a:pPr>
            <a:r>
              <a:rPr lang="zh-CN" altLang="en-US" sz="2000" i="1" kern="0" dirty="0">
                <a:solidFill>
                  <a:srgbClr val="CC0000"/>
                </a:solidFill>
                <a:latin typeface="Gill Sans MT" charset="0"/>
              </a:rPr>
              <a:t>发送文件块策略</a:t>
            </a:r>
            <a:r>
              <a:rPr lang="en-US" sz="2000" i="1" kern="0" dirty="0">
                <a:solidFill>
                  <a:srgbClr val="CC0000"/>
                </a:solidFill>
                <a:latin typeface="Gill Sans MT" charset="0"/>
              </a:rPr>
              <a:t>:</a:t>
            </a:r>
          </a:p>
          <a:p>
            <a:pPr marL="287338" indent="-287338">
              <a:buFont typeface="Wingdings" charset="2"/>
              <a:buChar char="§"/>
              <a:defRPr/>
            </a:pPr>
            <a:r>
              <a:rPr lang="en-US" sz="1600" dirty="0">
                <a:latin typeface="+mn-ea"/>
              </a:rPr>
              <a:t>Alice</a:t>
            </a:r>
            <a:r>
              <a:rPr lang="zh-CN" altLang="en-US" sz="1600" dirty="0">
                <a:latin typeface="+mn-ea"/>
              </a:rPr>
              <a:t>向给自己发送数据最快的</a:t>
            </a:r>
            <a:r>
              <a:rPr lang="en-US" altLang="zh-CN" sz="1600" dirty="0">
                <a:latin typeface="+mn-ea"/>
              </a:rPr>
              <a:t>4</a:t>
            </a:r>
            <a:r>
              <a:rPr lang="zh-CN" altLang="en-US" sz="1600" dirty="0">
                <a:latin typeface="+mn-ea"/>
              </a:rPr>
              <a:t>个</a:t>
            </a:r>
            <a:r>
              <a:rPr lang="en-US" altLang="zh-CN" sz="1600" dirty="0">
                <a:latin typeface="+mn-ea"/>
              </a:rPr>
              <a:t>peers</a:t>
            </a:r>
            <a:r>
              <a:rPr lang="zh-CN" altLang="en-US" sz="1600" dirty="0">
                <a:latin typeface="+mn-ea"/>
              </a:rPr>
              <a:t>发送</a:t>
            </a:r>
            <a:r>
              <a:rPr lang="en-US" altLang="zh-CN" sz="1600" dirty="0">
                <a:latin typeface="+mn-ea"/>
              </a:rPr>
              <a:t>chunks</a:t>
            </a:r>
          </a:p>
          <a:p>
            <a:pPr marL="587376" lvl="1" indent="-287338">
              <a:buFont typeface="Wingdings" charset="2"/>
              <a:buChar char="§"/>
              <a:defRPr/>
            </a:pPr>
            <a:r>
              <a:rPr lang="zh-CN" altLang="en-US" sz="1400" dirty="0">
                <a:latin typeface="+mn-ea"/>
              </a:rPr>
              <a:t>暂时不对其余</a:t>
            </a:r>
            <a:r>
              <a:rPr lang="en-US" altLang="zh-CN" sz="1400" dirty="0">
                <a:latin typeface="+mn-ea"/>
              </a:rPr>
              <a:t>peers</a:t>
            </a:r>
            <a:r>
              <a:rPr lang="zh-CN" altLang="en-US" sz="1400" dirty="0">
                <a:latin typeface="+mn-ea"/>
              </a:rPr>
              <a:t>发送（“</a:t>
            </a:r>
            <a:r>
              <a:rPr lang="en-US" altLang="zh-CN" sz="1400" dirty="0">
                <a:latin typeface="+mn-ea"/>
              </a:rPr>
              <a:t>choke”)</a:t>
            </a:r>
          </a:p>
          <a:p>
            <a:pPr marL="587376" lvl="1" indent="-287338">
              <a:buFont typeface="Wingdings" charset="2"/>
              <a:buChar char="§"/>
              <a:defRPr/>
            </a:pPr>
            <a:r>
              <a:rPr lang="zh-CN" altLang="en-US" sz="1400" dirty="0">
                <a:latin typeface="+mn-ea"/>
              </a:rPr>
              <a:t>每</a:t>
            </a:r>
            <a:r>
              <a:rPr lang="en-US" altLang="zh-CN" sz="1400" dirty="0">
                <a:latin typeface="+mn-ea"/>
              </a:rPr>
              <a:t>10</a:t>
            </a:r>
            <a:r>
              <a:rPr lang="zh-CN" altLang="en-US" sz="1400" dirty="0">
                <a:latin typeface="+mn-ea"/>
              </a:rPr>
              <a:t>秒重新计算给自己发的最快的前</a:t>
            </a:r>
            <a:r>
              <a:rPr lang="en-US" altLang="zh-CN" sz="1400" dirty="0">
                <a:latin typeface="+mn-ea"/>
              </a:rPr>
              <a:t>4</a:t>
            </a:r>
            <a:r>
              <a:rPr lang="zh-CN" altLang="en-US" sz="1400" dirty="0">
                <a:latin typeface="+mn-ea"/>
              </a:rPr>
              <a:t>个结点</a:t>
            </a:r>
            <a:endParaRPr lang="en-US" sz="1300" dirty="0">
              <a:latin typeface="+mn-ea"/>
            </a:endParaRPr>
          </a:p>
          <a:p>
            <a:pPr marL="287338" indent="-287338">
              <a:buFont typeface="Wingdings" charset="2"/>
              <a:buChar char="§"/>
              <a:defRPr/>
            </a:pPr>
            <a:r>
              <a:rPr lang="zh-CN" altLang="en-US" sz="1600" dirty="0">
                <a:latin typeface="+mn-ea"/>
              </a:rPr>
              <a:t>每隔</a:t>
            </a:r>
            <a:r>
              <a:rPr lang="en-US" altLang="zh-CN" sz="1600" dirty="0">
                <a:latin typeface="+mn-ea"/>
              </a:rPr>
              <a:t>30</a:t>
            </a:r>
            <a:r>
              <a:rPr lang="zh-CN" altLang="en-US" sz="1600" dirty="0">
                <a:latin typeface="+mn-ea"/>
              </a:rPr>
              <a:t>秒</a:t>
            </a:r>
            <a:r>
              <a:rPr lang="en-US" altLang="zh-CN" sz="1600" dirty="0">
                <a:latin typeface="+mn-ea"/>
              </a:rPr>
              <a:t>: </a:t>
            </a:r>
            <a:r>
              <a:rPr lang="zh-CN" altLang="en-US" sz="1600" dirty="0">
                <a:latin typeface="+mn-ea"/>
              </a:rPr>
              <a:t>随机选择</a:t>
            </a:r>
            <a:r>
              <a:rPr lang="en-US" altLang="zh-CN" sz="1600" dirty="0">
                <a:latin typeface="+mn-ea"/>
              </a:rPr>
              <a:t>1</a:t>
            </a:r>
            <a:r>
              <a:rPr lang="zh-CN" altLang="en-US" sz="1600" dirty="0">
                <a:latin typeface="+mn-ea"/>
              </a:rPr>
              <a:t>个</a:t>
            </a:r>
            <a:r>
              <a:rPr lang="en-US" altLang="zh-CN" sz="1600" dirty="0">
                <a:latin typeface="+mn-ea"/>
              </a:rPr>
              <a:t>peer</a:t>
            </a:r>
            <a:r>
              <a:rPr lang="zh-CN" altLang="en-US" sz="1600" dirty="0">
                <a:latin typeface="+mn-ea"/>
              </a:rPr>
              <a:t>向其发送数据</a:t>
            </a:r>
            <a:endParaRPr lang="en-US" altLang="zh-CN" sz="1600" dirty="0">
              <a:latin typeface="+mn-ea"/>
            </a:endParaRPr>
          </a:p>
          <a:p>
            <a:pPr marL="587376" lvl="1" indent="-287338">
              <a:buFont typeface="Wingdings" charset="2"/>
              <a:buChar char="§"/>
              <a:defRPr/>
            </a:pPr>
            <a:r>
              <a:rPr lang="zh-CN" altLang="en-US" sz="1400" dirty="0">
                <a:latin typeface="+mn-ea"/>
              </a:rPr>
              <a:t>选择相信</a:t>
            </a:r>
            <a:r>
              <a:rPr lang="en-US" altLang="zh-CN" sz="1400" dirty="0">
                <a:latin typeface="+mn-ea"/>
              </a:rPr>
              <a:t>(</a:t>
            </a:r>
            <a:r>
              <a:rPr lang="ja-JP" altLang="en-US" sz="1400" dirty="0">
                <a:latin typeface="+mn-ea"/>
              </a:rPr>
              <a:t>“</a:t>
            </a:r>
            <a:r>
              <a:rPr lang="en-US" altLang="ja-JP" sz="1400" dirty="0">
                <a:latin typeface="+mn-ea"/>
              </a:rPr>
              <a:t>optimistically unchoke</a:t>
            </a:r>
            <a:r>
              <a:rPr lang="ja-JP" altLang="en-US" sz="1400" dirty="0">
                <a:latin typeface="+mn-ea"/>
              </a:rPr>
              <a:t>”</a:t>
            </a:r>
            <a:r>
              <a:rPr lang="en-US" altLang="ja-JP" sz="1400" dirty="0">
                <a:latin typeface="+mn-ea"/>
              </a:rPr>
              <a:t>)</a:t>
            </a:r>
            <a:r>
              <a:rPr lang="zh-CN" altLang="en-US" sz="1400" dirty="0">
                <a:latin typeface="+mn-ea"/>
              </a:rPr>
              <a:t>该</a:t>
            </a:r>
            <a:r>
              <a:rPr lang="en-US" altLang="zh-CN" sz="1400" dirty="0">
                <a:latin typeface="+mn-ea"/>
              </a:rPr>
              <a:t>peer</a:t>
            </a:r>
          </a:p>
          <a:p>
            <a:pPr marL="587376" lvl="1" indent="-287338">
              <a:buFont typeface="Wingdings" charset="2"/>
              <a:buChar char="§"/>
              <a:defRPr/>
            </a:pPr>
            <a:r>
              <a:rPr lang="zh-CN" altLang="en-US" sz="1400" dirty="0">
                <a:latin typeface="+mn-ea"/>
              </a:rPr>
              <a:t>有可能该结点将来可能产生回报，成为</a:t>
            </a:r>
            <a:r>
              <a:rPr lang="en-US" altLang="zh-CN" sz="1400" dirty="0">
                <a:latin typeface="+mn-ea"/>
              </a:rPr>
              <a:t>top 4</a:t>
            </a:r>
            <a:endParaRPr lang="en-US" altLang="zh-CN" sz="1300" dirty="0">
              <a:latin typeface="+mn-ea"/>
            </a:endParaRPr>
          </a:p>
        </p:txBody>
      </p:sp>
      <p:cxnSp>
        <p:nvCxnSpPr>
          <p:cNvPr id="7" name="直接箭头连接符 6">
            <a:extLst>
              <a:ext uri="{FF2B5EF4-FFF2-40B4-BE49-F238E27FC236}">
                <a16:creationId xmlns:a16="http://schemas.microsoft.com/office/drawing/2014/main" id="{A1A8041D-42B9-43CA-8756-B764CFC3C42B}"/>
              </a:ext>
            </a:extLst>
          </p:cNvPr>
          <p:cNvCxnSpPr/>
          <p:nvPr/>
        </p:nvCxnSpPr>
        <p:spPr bwMode="auto">
          <a:xfrm flipV="1">
            <a:off x="4343400" y="2133600"/>
            <a:ext cx="2209800" cy="762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C082547A-90C8-4F34-BDC0-9DD732D8D85E}"/>
              </a:ext>
            </a:extLst>
          </p:cNvPr>
          <p:cNvCxnSpPr>
            <a:cxnSpLocks/>
          </p:cNvCxnSpPr>
          <p:nvPr/>
        </p:nvCxnSpPr>
        <p:spPr bwMode="auto">
          <a:xfrm>
            <a:off x="5105400" y="2971800"/>
            <a:ext cx="1403838" cy="9144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68A43606-07E4-4383-B366-6D8064493294}"/>
              </a:ext>
            </a:extLst>
          </p:cNvPr>
          <p:cNvCxnSpPr>
            <a:cxnSpLocks/>
          </p:cNvCxnSpPr>
          <p:nvPr/>
        </p:nvCxnSpPr>
        <p:spPr bwMode="auto">
          <a:xfrm>
            <a:off x="4648200" y="3810000"/>
            <a:ext cx="1861038" cy="2286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7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pPr lvl="1"/>
            <a:r>
              <a:rPr lang="en-US" altLang="zh-CN" dirty="0">
                <a:solidFill>
                  <a:srgbClr val="FF0000"/>
                </a:solidFill>
              </a:rPr>
              <a:t>P2P</a:t>
            </a:r>
            <a:r>
              <a:rPr lang="zh-CN" altLang="en-US" dirty="0">
                <a:solidFill>
                  <a:srgbClr val="FF0000"/>
                </a:solidFill>
              </a:rPr>
              <a:t>基本概念</a:t>
            </a:r>
            <a:endParaRPr lang="en-US" altLang="zh-CN" dirty="0">
              <a:solidFill>
                <a:srgbClr val="FF0000"/>
              </a:solidFill>
            </a:endParaRPr>
          </a:p>
          <a:p>
            <a:pPr lvl="1"/>
            <a:r>
              <a:rPr lang="en-US" altLang="zh-CN" dirty="0"/>
              <a:t>P2P</a:t>
            </a:r>
            <a:r>
              <a:rPr lang="zh-CN" altLang="en-US" dirty="0"/>
              <a:t>实例</a:t>
            </a:r>
            <a:endParaRPr lang="en-US" altLang="zh-CN" dirty="0"/>
          </a:p>
          <a:p>
            <a:r>
              <a:rPr lang="zh-CN" altLang="en-US" dirty="0"/>
              <a:t>流媒体</a:t>
            </a:r>
            <a:endParaRPr lang="en-US" altLang="zh-CN" dirty="0"/>
          </a:p>
          <a:p>
            <a:r>
              <a:rPr lang="zh-CN" altLang="en-US" dirty="0"/>
              <a:t>内容分发网络（</a:t>
            </a:r>
            <a:r>
              <a:rPr lang="en-US" altLang="zh-CN" dirty="0"/>
              <a:t>CDN</a:t>
            </a:r>
            <a:r>
              <a:rPr lang="zh-CN" altLang="en-US" dirty="0"/>
              <a:t>）</a:t>
            </a:r>
            <a:endParaRPr lang="en-US" altLang="zh-CN" dirty="0"/>
          </a:p>
          <a:p>
            <a:r>
              <a:rPr lang="en-US" altLang="zh-CN" dirty="0"/>
              <a:t>Telnet</a:t>
            </a:r>
          </a:p>
          <a:p>
            <a:r>
              <a:rPr lang="en-US" altLang="zh-CN" dirty="0"/>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2</a:t>
            </a:fld>
            <a:endParaRPr lang="en-US" dirty="0"/>
          </a:p>
        </p:txBody>
      </p:sp>
    </p:spTree>
    <p:extLst>
      <p:ext uri="{BB962C8B-B14F-4D97-AF65-F5344CB8AC3E}">
        <p14:creationId xmlns:p14="http://schemas.microsoft.com/office/powerpoint/2010/main" val="4242045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7B7B2-6B00-4971-A7DA-8D7632E44B09}"/>
              </a:ext>
            </a:extLst>
          </p:cNvPr>
          <p:cNvSpPr>
            <a:spLocks noGrp="1"/>
          </p:cNvSpPr>
          <p:nvPr>
            <p:ph type="title"/>
          </p:nvPr>
        </p:nvSpPr>
        <p:spPr/>
        <p:txBody>
          <a:bodyPr/>
          <a:lstStyle/>
          <a:p>
            <a:r>
              <a:rPr lang="zh-CN" altLang="en-US" dirty="0"/>
              <a:t>优化策略示例</a:t>
            </a:r>
          </a:p>
        </p:txBody>
      </p:sp>
      <p:sp>
        <p:nvSpPr>
          <p:cNvPr id="4" name="灯片编号占位符 3">
            <a:extLst>
              <a:ext uri="{FF2B5EF4-FFF2-40B4-BE49-F238E27FC236}">
                <a16:creationId xmlns:a16="http://schemas.microsoft.com/office/drawing/2014/main" id="{79E0193B-835E-43ED-8D98-5991DEFEA3C2}"/>
              </a:ext>
            </a:extLst>
          </p:cNvPr>
          <p:cNvSpPr>
            <a:spLocks noGrp="1"/>
          </p:cNvSpPr>
          <p:nvPr>
            <p:ph type="sldNum" sz="quarter" idx="11"/>
          </p:nvPr>
        </p:nvSpPr>
        <p:spPr/>
        <p:txBody>
          <a:bodyPr/>
          <a:lstStyle/>
          <a:p>
            <a:pPr>
              <a:defRPr/>
            </a:pPr>
            <a:fld id="{3FFE790D-BCFB-4008-9260-CA63AEE325FD}" type="slidenum">
              <a:rPr lang="en-US" smtClean="0"/>
              <a:pPr>
                <a:defRPr/>
              </a:pPr>
              <a:t>20</a:t>
            </a:fld>
            <a:endParaRPr lang="en-US" dirty="0"/>
          </a:p>
        </p:txBody>
      </p:sp>
      <p:pic>
        <p:nvPicPr>
          <p:cNvPr id="5" name="Picture 13" descr="Alice">
            <a:extLst>
              <a:ext uri="{FF2B5EF4-FFF2-40B4-BE49-F238E27FC236}">
                <a16:creationId xmlns:a16="http://schemas.microsoft.com/office/drawing/2014/main" id="{0E96065E-4620-4A4C-A224-E01753FDC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314" y="49625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5">
            <a:extLst>
              <a:ext uri="{FF2B5EF4-FFF2-40B4-BE49-F238E27FC236}">
                <a16:creationId xmlns:a16="http://schemas.microsoft.com/office/drawing/2014/main" id="{FFE22E94-1E8C-4697-A27F-F379742F5BEC}"/>
              </a:ext>
            </a:extLst>
          </p:cNvPr>
          <p:cNvSpPr>
            <a:spLocks noChangeShapeType="1"/>
          </p:cNvSpPr>
          <p:nvPr/>
        </p:nvSpPr>
        <p:spPr bwMode="auto">
          <a:xfrm flipH="1" flipV="1">
            <a:off x="2997200" y="39687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 name="Line 16">
            <a:extLst>
              <a:ext uri="{FF2B5EF4-FFF2-40B4-BE49-F238E27FC236}">
                <a16:creationId xmlns:a16="http://schemas.microsoft.com/office/drawing/2014/main" id="{C93FA5E6-D983-4800-BDD3-1FD3653BA04D}"/>
              </a:ext>
            </a:extLst>
          </p:cNvPr>
          <p:cNvSpPr>
            <a:spLocks noChangeShapeType="1"/>
          </p:cNvSpPr>
          <p:nvPr/>
        </p:nvSpPr>
        <p:spPr bwMode="auto">
          <a:xfrm flipH="1">
            <a:off x="3478213" y="47942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 name="Line 17">
            <a:extLst>
              <a:ext uri="{FF2B5EF4-FFF2-40B4-BE49-F238E27FC236}">
                <a16:creationId xmlns:a16="http://schemas.microsoft.com/office/drawing/2014/main" id="{FFD7D902-67A4-41FF-A72E-9B5482DBD46E}"/>
              </a:ext>
            </a:extLst>
          </p:cNvPr>
          <p:cNvSpPr>
            <a:spLocks noChangeShapeType="1"/>
          </p:cNvSpPr>
          <p:nvPr/>
        </p:nvSpPr>
        <p:spPr bwMode="auto">
          <a:xfrm flipH="1">
            <a:off x="4152900" y="49085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 name="Line 18">
            <a:extLst>
              <a:ext uri="{FF2B5EF4-FFF2-40B4-BE49-F238E27FC236}">
                <a16:creationId xmlns:a16="http://schemas.microsoft.com/office/drawing/2014/main" id="{73D643BE-8370-4560-81B0-59427A181D7A}"/>
              </a:ext>
            </a:extLst>
          </p:cNvPr>
          <p:cNvSpPr>
            <a:spLocks noChangeShapeType="1"/>
          </p:cNvSpPr>
          <p:nvPr/>
        </p:nvSpPr>
        <p:spPr bwMode="auto">
          <a:xfrm flipV="1">
            <a:off x="7035800" y="30924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 name="Line 20">
            <a:extLst>
              <a:ext uri="{FF2B5EF4-FFF2-40B4-BE49-F238E27FC236}">
                <a16:creationId xmlns:a16="http://schemas.microsoft.com/office/drawing/2014/main" id="{0E2F53CA-41AD-45CF-8CE5-85036C643B5F}"/>
              </a:ext>
            </a:extLst>
          </p:cNvPr>
          <p:cNvSpPr>
            <a:spLocks noChangeShapeType="1"/>
          </p:cNvSpPr>
          <p:nvPr/>
        </p:nvSpPr>
        <p:spPr bwMode="auto">
          <a:xfrm flipV="1">
            <a:off x="7137400" y="36766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 name="Line 21">
            <a:extLst>
              <a:ext uri="{FF2B5EF4-FFF2-40B4-BE49-F238E27FC236}">
                <a16:creationId xmlns:a16="http://schemas.microsoft.com/office/drawing/2014/main" id="{E23B4A48-12C0-454C-9579-93CF3377F00A}"/>
              </a:ext>
            </a:extLst>
          </p:cNvPr>
          <p:cNvSpPr>
            <a:spLocks noChangeShapeType="1"/>
          </p:cNvSpPr>
          <p:nvPr/>
        </p:nvSpPr>
        <p:spPr bwMode="auto">
          <a:xfrm>
            <a:off x="7137400" y="41465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pic>
        <p:nvPicPr>
          <p:cNvPr id="12" name="Picture 22" descr="Bob">
            <a:extLst>
              <a:ext uri="{FF2B5EF4-FFF2-40B4-BE49-F238E27FC236}">
                <a16:creationId xmlns:a16="http://schemas.microsoft.com/office/drawing/2014/main" id="{AB29409A-82A2-4345-B266-2A953F1B6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989" y="439102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3">
            <a:extLst>
              <a:ext uri="{FF2B5EF4-FFF2-40B4-BE49-F238E27FC236}">
                <a16:creationId xmlns:a16="http://schemas.microsoft.com/office/drawing/2014/main" id="{792CC4C8-0533-4B17-8D0F-3BE6F4EF384E}"/>
              </a:ext>
            </a:extLst>
          </p:cNvPr>
          <p:cNvSpPr>
            <a:spLocks noChangeShapeType="1"/>
          </p:cNvSpPr>
          <p:nvPr/>
        </p:nvSpPr>
        <p:spPr bwMode="auto">
          <a:xfrm flipV="1">
            <a:off x="5054600" y="39433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 name="Line 24">
            <a:extLst>
              <a:ext uri="{FF2B5EF4-FFF2-40B4-BE49-F238E27FC236}">
                <a16:creationId xmlns:a16="http://schemas.microsoft.com/office/drawing/2014/main" id="{4D45B981-ED82-4F3B-8DD9-887AC89CBB3F}"/>
              </a:ext>
            </a:extLst>
          </p:cNvPr>
          <p:cNvSpPr>
            <a:spLocks noChangeShapeType="1"/>
          </p:cNvSpPr>
          <p:nvPr/>
        </p:nvSpPr>
        <p:spPr bwMode="auto">
          <a:xfrm flipH="1">
            <a:off x="5067300" y="40322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5" name="Line 25">
            <a:extLst>
              <a:ext uri="{FF2B5EF4-FFF2-40B4-BE49-F238E27FC236}">
                <a16:creationId xmlns:a16="http://schemas.microsoft.com/office/drawing/2014/main" id="{0FD1DDB9-AD6A-42B0-8567-3D4259A04BCD}"/>
              </a:ext>
            </a:extLst>
          </p:cNvPr>
          <p:cNvSpPr>
            <a:spLocks noChangeShapeType="1"/>
          </p:cNvSpPr>
          <p:nvPr/>
        </p:nvSpPr>
        <p:spPr bwMode="auto">
          <a:xfrm flipV="1">
            <a:off x="5105400" y="41338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6" name="Text Box 26">
            <a:extLst>
              <a:ext uri="{FF2B5EF4-FFF2-40B4-BE49-F238E27FC236}">
                <a16:creationId xmlns:a16="http://schemas.microsoft.com/office/drawing/2014/main" id="{2A7E4584-24F6-4758-B8AC-90746C5649E3}"/>
              </a:ext>
            </a:extLst>
          </p:cNvPr>
          <p:cNvSpPr txBox="1">
            <a:spLocks noChangeArrowheads="1"/>
          </p:cNvSpPr>
          <p:nvPr/>
        </p:nvSpPr>
        <p:spPr bwMode="auto">
          <a:xfrm>
            <a:off x="2324100" y="1319311"/>
            <a:ext cx="5581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dirty="0">
                <a:latin typeface="+mn-ea"/>
                <a:ea typeface="+mn-ea"/>
              </a:rPr>
              <a:t>(1) Alice </a:t>
            </a:r>
            <a:r>
              <a:rPr lang="zh-CN" altLang="en-US" dirty="0">
                <a:latin typeface="+mn-ea"/>
                <a:ea typeface="+mn-ea"/>
              </a:rPr>
              <a:t>随机选择</a:t>
            </a:r>
            <a:r>
              <a:rPr lang="en-US" altLang="zh-CN" dirty="0">
                <a:latin typeface="+mn-ea"/>
                <a:ea typeface="+mn-ea"/>
              </a:rPr>
              <a:t>(</a:t>
            </a:r>
            <a:r>
              <a:rPr lang="ja-JP" altLang="en-US" dirty="0">
                <a:latin typeface="+mn-ea"/>
                <a:ea typeface="+mn-ea"/>
              </a:rPr>
              <a:t>“</a:t>
            </a:r>
            <a:r>
              <a:rPr lang="en-US" altLang="ja-JP" dirty="0">
                <a:latin typeface="+mn-ea"/>
                <a:ea typeface="+mn-ea"/>
              </a:rPr>
              <a:t>optimistically unchokes</a:t>
            </a:r>
            <a:r>
              <a:rPr lang="ja-JP" altLang="en-US" dirty="0">
                <a:latin typeface="+mn-ea"/>
                <a:ea typeface="+mn-ea"/>
              </a:rPr>
              <a:t>”</a:t>
            </a:r>
            <a:r>
              <a:rPr lang="en-US" altLang="ja-JP" dirty="0">
                <a:latin typeface="+mn-ea"/>
                <a:ea typeface="+mn-ea"/>
              </a:rPr>
              <a:t>) Bob</a:t>
            </a:r>
            <a:endParaRPr lang="en-US" altLang="zh-CN" dirty="0">
              <a:latin typeface="+mn-ea"/>
              <a:ea typeface="+mn-ea"/>
            </a:endParaRPr>
          </a:p>
        </p:txBody>
      </p:sp>
      <p:sp>
        <p:nvSpPr>
          <p:cNvPr id="17" name="Text Box 27">
            <a:extLst>
              <a:ext uri="{FF2B5EF4-FFF2-40B4-BE49-F238E27FC236}">
                <a16:creationId xmlns:a16="http://schemas.microsoft.com/office/drawing/2014/main" id="{738B060F-9B28-4472-AF94-FF3D00B8BD4E}"/>
              </a:ext>
            </a:extLst>
          </p:cNvPr>
          <p:cNvSpPr txBox="1">
            <a:spLocks noChangeArrowheads="1"/>
          </p:cNvSpPr>
          <p:nvPr/>
        </p:nvSpPr>
        <p:spPr bwMode="auto">
          <a:xfrm>
            <a:off x="2332039" y="1663700"/>
            <a:ext cx="51154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dirty="0">
                <a:latin typeface="+mn-ea"/>
                <a:ea typeface="+mn-ea"/>
              </a:rPr>
              <a:t>(2) Alice</a:t>
            </a:r>
            <a:r>
              <a:rPr lang="zh-CN" altLang="en-US" dirty="0">
                <a:latin typeface="+mn-ea"/>
                <a:ea typeface="+mn-ea"/>
              </a:rPr>
              <a:t>成为</a:t>
            </a:r>
            <a:r>
              <a:rPr lang="en-US" altLang="zh-CN" dirty="0">
                <a:latin typeface="+mn-ea"/>
                <a:ea typeface="+mn-ea"/>
              </a:rPr>
              <a:t>Bob</a:t>
            </a:r>
            <a:r>
              <a:rPr lang="zh-CN" altLang="en-US" dirty="0">
                <a:latin typeface="+mn-ea"/>
                <a:ea typeface="+mn-ea"/>
              </a:rPr>
              <a:t>的</a:t>
            </a:r>
            <a:r>
              <a:rPr lang="en-US" altLang="zh-CN" dirty="0">
                <a:latin typeface="+mn-ea"/>
                <a:ea typeface="+mn-ea"/>
              </a:rPr>
              <a:t>top 4</a:t>
            </a:r>
            <a:r>
              <a:rPr lang="zh-CN" altLang="en-US" dirty="0">
                <a:latin typeface="+mn-ea"/>
                <a:ea typeface="+mn-ea"/>
              </a:rPr>
              <a:t>提供者之一</a:t>
            </a:r>
            <a:r>
              <a:rPr lang="en-US" altLang="ja-JP" dirty="0">
                <a:latin typeface="+mn-ea"/>
                <a:ea typeface="+mn-ea"/>
              </a:rPr>
              <a:t>; Bob</a:t>
            </a:r>
            <a:r>
              <a:rPr lang="zh-CN" altLang="en-US" dirty="0">
                <a:latin typeface="+mn-ea"/>
                <a:ea typeface="+mn-ea"/>
              </a:rPr>
              <a:t>回报</a:t>
            </a:r>
            <a:endParaRPr lang="en-US" altLang="zh-CN" dirty="0">
              <a:latin typeface="+mn-ea"/>
              <a:ea typeface="+mn-ea"/>
            </a:endParaRPr>
          </a:p>
        </p:txBody>
      </p:sp>
      <p:sp>
        <p:nvSpPr>
          <p:cNvPr id="18" name="Text Box 28">
            <a:extLst>
              <a:ext uri="{FF2B5EF4-FFF2-40B4-BE49-F238E27FC236}">
                <a16:creationId xmlns:a16="http://schemas.microsoft.com/office/drawing/2014/main" id="{D956BD6E-933F-429A-9D44-AA6CB7321A60}"/>
              </a:ext>
            </a:extLst>
          </p:cNvPr>
          <p:cNvSpPr txBox="1">
            <a:spLocks noChangeArrowheads="1"/>
          </p:cNvSpPr>
          <p:nvPr/>
        </p:nvSpPr>
        <p:spPr bwMode="auto">
          <a:xfrm>
            <a:off x="2324100" y="2019301"/>
            <a:ext cx="4018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dirty="0">
                <a:latin typeface="+mn-ea"/>
                <a:ea typeface="+mn-ea"/>
              </a:rPr>
              <a:t>(3) Bob</a:t>
            </a:r>
            <a:r>
              <a:rPr lang="zh-CN" altLang="en-US" dirty="0">
                <a:latin typeface="+mn-ea"/>
                <a:ea typeface="+mn-ea"/>
              </a:rPr>
              <a:t>也成为</a:t>
            </a:r>
            <a:r>
              <a:rPr lang="en-US" altLang="zh-CN" dirty="0">
                <a:latin typeface="+mn-ea"/>
                <a:ea typeface="+mn-ea"/>
              </a:rPr>
              <a:t>Alice</a:t>
            </a:r>
            <a:r>
              <a:rPr lang="zh-CN" altLang="en-US" dirty="0">
                <a:latin typeface="+mn-ea"/>
                <a:ea typeface="+mn-ea"/>
              </a:rPr>
              <a:t>的</a:t>
            </a:r>
            <a:r>
              <a:rPr lang="en-US" altLang="zh-CN" dirty="0">
                <a:latin typeface="+mn-ea"/>
                <a:ea typeface="+mn-ea"/>
              </a:rPr>
              <a:t>top 4</a:t>
            </a:r>
            <a:r>
              <a:rPr lang="zh-CN" altLang="en-US" dirty="0">
                <a:latin typeface="+mn-ea"/>
                <a:ea typeface="+mn-ea"/>
              </a:rPr>
              <a:t>供者之一</a:t>
            </a:r>
            <a:endParaRPr lang="en-US" altLang="zh-CN" dirty="0">
              <a:latin typeface="+mn-ea"/>
              <a:ea typeface="+mn-ea"/>
            </a:endParaRPr>
          </a:p>
        </p:txBody>
      </p:sp>
      <p:sp>
        <p:nvSpPr>
          <p:cNvPr id="19" name="Text Box 29">
            <a:extLst>
              <a:ext uri="{FF2B5EF4-FFF2-40B4-BE49-F238E27FC236}">
                <a16:creationId xmlns:a16="http://schemas.microsoft.com/office/drawing/2014/main" id="{155CC676-1575-4834-9D22-40FF505A8A69}"/>
              </a:ext>
            </a:extLst>
          </p:cNvPr>
          <p:cNvSpPr txBox="1">
            <a:spLocks noChangeArrowheads="1"/>
          </p:cNvSpPr>
          <p:nvPr/>
        </p:nvSpPr>
        <p:spPr bwMode="auto">
          <a:xfrm>
            <a:off x="7810626" y="5477073"/>
            <a:ext cx="2732086" cy="707886"/>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i="1" dirty="0">
                <a:latin typeface="微软雅黑" panose="020B0503020204020204" pitchFamily="34" charset="-122"/>
                <a:ea typeface="微软雅黑" panose="020B0503020204020204" pitchFamily="34" charset="-122"/>
              </a:rPr>
              <a:t>如何达到更高的速度</a:t>
            </a:r>
            <a:r>
              <a:rPr lang="en-US" altLang="zh-CN" i="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ctr" eaLnBrk="1" hangingPunct="1">
              <a:spcBef>
                <a:spcPct val="0"/>
              </a:spcBef>
              <a:buClrTx/>
              <a:buSzTx/>
              <a:buFontTx/>
              <a:buNone/>
            </a:pPr>
            <a:r>
              <a:rPr lang="zh-CN" altLang="en-US" dirty="0">
                <a:latin typeface="微软雅黑" panose="020B0503020204020204" pitchFamily="34" charset="-122"/>
                <a:ea typeface="微软雅黑" panose="020B0503020204020204" pitchFamily="34" charset="-122"/>
              </a:rPr>
              <a:t>找到更好的伙伴</a:t>
            </a:r>
            <a:r>
              <a:rPr lang="en-US" altLang="zh-CN" dirty="0">
                <a:latin typeface="微软雅黑" panose="020B0503020204020204" pitchFamily="34" charset="-122"/>
                <a:ea typeface="微软雅黑" panose="020B0503020204020204" pitchFamily="34" charset="-122"/>
              </a:rPr>
              <a:t> !</a:t>
            </a:r>
          </a:p>
        </p:txBody>
      </p:sp>
      <p:grpSp>
        <p:nvGrpSpPr>
          <p:cNvPr id="20" name="Group 52">
            <a:extLst>
              <a:ext uri="{FF2B5EF4-FFF2-40B4-BE49-F238E27FC236}">
                <a16:creationId xmlns:a16="http://schemas.microsoft.com/office/drawing/2014/main" id="{F7A93C11-85A4-4185-A264-07255C7B9F60}"/>
              </a:ext>
            </a:extLst>
          </p:cNvPr>
          <p:cNvGrpSpPr>
            <a:grpSpLocks/>
          </p:cNvGrpSpPr>
          <p:nvPr/>
        </p:nvGrpSpPr>
        <p:grpSpPr bwMode="auto">
          <a:xfrm>
            <a:off x="2738438" y="4799014"/>
            <a:ext cx="762000" cy="752475"/>
            <a:chOff x="-44" y="1473"/>
            <a:chExt cx="981" cy="1105"/>
          </a:xfrm>
        </p:grpSpPr>
        <p:pic>
          <p:nvPicPr>
            <p:cNvPr id="21" name="Picture 53" descr="desktop_computer_stylized_medium">
              <a:extLst>
                <a:ext uri="{FF2B5EF4-FFF2-40B4-BE49-F238E27FC236}">
                  <a16:creationId xmlns:a16="http://schemas.microsoft.com/office/drawing/2014/main" id="{1F12EC9D-E032-405A-B852-A904E6A95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54">
              <a:extLst>
                <a:ext uri="{FF2B5EF4-FFF2-40B4-BE49-F238E27FC236}">
                  <a16:creationId xmlns:a16="http://schemas.microsoft.com/office/drawing/2014/main" id="{DBAAA45F-498F-4AA0-9062-D813A0318C3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3" name="Group 55">
            <a:extLst>
              <a:ext uri="{FF2B5EF4-FFF2-40B4-BE49-F238E27FC236}">
                <a16:creationId xmlns:a16="http://schemas.microsoft.com/office/drawing/2014/main" id="{E960D928-022D-44C5-B893-A23B968037F5}"/>
              </a:ext>
            </a:extLst>
          </p:cNvPr>
          <p:cNvGrpSpPr>
            <a:grpSpLocks/>
          </p:cNvGrpSpPr>
          <p:nvPr/>
        </p:nvGrpSpPr>
        <p:grpSpPr bwMode="auto">
          <a:xfrm>
            <a:off x="3433763" y="5561014"/>
            <a:ext cx="762000" cy="752475"/>
            <a:chOff x="-44" y="1473"/>
            <a:chExt cx="981" cy="1105"/>
          </a:xfrm>
        </p:grpSpPr>
        <p:pic>
          <p:nvPicPr>
            <p:cNvPr id="24" name="Picture 56" descr="desktop_computer_stylized_medium">
              <a:extLst>
                <a:ext uri="{FF2B5EF4-FFF2-40B4-BE49-F238E27FC236}">
                  <a16:creationId xmlns:a16="http://schemas.microsoft.com/office/drawing/2014/main" id="{56A67263-28F9-483C-9FC5-D7771D1CD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57">
              <a:extLst>
                <a:ext uri="{FF2B5EF4-FFF2-40B4-BE49-F238E27FC236}">
                  <a16:creationId xmlns:a16="http://schemas.microsoft.com/office/drawing/2014/main" id="{4EBAF466-1B65-4E5C-9A2A-11595DC9A0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 name="Group 58">
            <a:extLst>
              <a:ext uri="{FF2B5EF4-FFF2-40B4-BE49-F238E27FC236}">
                <a16:creationId xmlns:a16="http://schemas.microsoft.com/office/drawing/2014/main" id="{A8CD79B5-6A0B-4EEF-BB94-A845F1F46127}"/>
              </a:ext>
            </a:extLst>
          </p:cNvPr>
          <p:cNvGrpSpPr>
            <a:grpSpLocks/>
          </p:cNvGrpSpPr>
          <p:nvPr/>
        </p:nvGrpSpPr>
        <p:grpSpPr bwMode="auto">
          <a:xfrm>
            <a:off x="2252663" y="3678239"/>
            <a:ext cx="762000" cy="752475"/>
            <a:chOff x="-44" y="1473"/>
            <a:chExt cx="981" cy="1105"/>
          </a:xfrm>
        </p:grpSpPr>
        <p:pic>
          <p:nvPicPr>
            <p:cNvPr id="27" name="Picture 59" descr="desktop_computer_stylized_medium">
              <a:extLst>
                <a:ext uri="{FF2B5EF4-FFF2-40B4-BE49-F238E27FC236}">
                  <a16:creationId xmlns:a16="http://schemas.microsoft.com/office/drawing/2014/main" id="{E1942A6F-2F09-49E9-B3C0-C07A5303A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60">
              <a:extLst>
                <a:ext uri="{FF2B5EF4-FFF2-40B4-BE49-F238E27FC236}">
                  <a16:creationId xmlns:a16="http://schemas.microsoft.com/office/drawing/2014/main" id="{5E97FEDD-7FAE-4BDB-AEA9-8BDC5FF35DF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 name="Group 61">
            <a:extLst>
              <a:ext uri="{FF2B5EF4-FFF2-40B4-BE49-F238E27FC236}">
                <a16:creationId xmlns:a16="http://schemas.microsoft.com/office/drawing/2014/main" id="{3ACF8150-7CAC-420E-A6E9-523217138008}"/>
              </a:ext>
            </a:extLst>
          </p:cNvPr>
          <p:cNvGrpSpPr>
            <a:grpSpLocks/>
          </p:cNvGrpSpPr>
          <p:nvPr/>
        </p:nvGrpSpPr>
        <p:grpSpPr bwMode="auto">
          <a:xfrm>
            <a:off x="4216400" y="4211639"/>
            <a:ext cx="762000" cy="752475"/>
            <a:chOff x="-44" y="1473"/>
            <a:chExt cx="981" cy="1105"/>
          </a:xfrm>
        </p:grpSpPr>
        <p:pic>
          <p:nvPicPr>
            <p:cNvPr id="30" name="Picture 62" descr="desktop_computer_stylized_medium">
              <a:extLst>
                <a:ext uri="{FF2B5EF4-FFF2-40B4-BE49-F238E27FC236}">
                  <a16:creationId xmlns:a16="http://schemas.microsoft.com/office/drawing/2014/main" id="{04F96996-B671-4509-8390-26E665B37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63">
              <a:extLst>
                <a:ext uri="{FF2B5EF4-FFF2-40B4-BE49-F238E27FC236}">
                  <a16:creationId xmlns:a16="http://schemas.microsoft.com/office/drawing/2014/main" id="{4D771C64-3BB1-4B17-9648-2E5BDA4729D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 name="Group 64">
            <a:extLst>
              <a:ext uri="{FF2B5EF4-FFF2-40B4-BE49-F238E27FC236}">
                <a16:creationId xmlns:a16="http://schemas.microsoft.com/office/drawing/2014/main" id="{9A7F54A2-50CA-40F6-8437-631E21086B5A}"/>
              </a:ext>
            </a:extLst>
          </p:cNvPr>
          <p:cNvGrpSpPr>
            <a:grpSpLocks/>
          </p:cNvGrpSpPr>
          <p:nvPr/>
        </p:nvGrpSpPr>
        <p:grpSpPr bwMode="auto">
          <a:xfrm flipH="1">
            <a:off x="7743825" y="4135439"/>
            <a:ext cx="762000" cy="752475"/>
            <a:chOff x="-44" y="1473"/>
            <a:chExt cx="981" cy="1105"/>
          </a:xfrm>
        </p:grpSpPr>
        <p:pic>
          <p:nvPicPr>
            <p:cNvPr id="33" name="Picture 65" descr="desktop_computer_stylized_medium">
              <a:extLst>
                <a:ext uri="{FF2B5EF4-FFF2-40B4-BE49-F238E27FC236}">
                  <a16:creationId xmlns:a16="http://schemas.microsoft.com/office/drawing/2014/main" id="{1BD0E1AC-DA8D-4D6A-9C59-10B3C1245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66">
              <a:extLst>
                <a:ext uri="{FF2B5EF4-FFF2-40B4-BE49-F238E27FC236}">
                  <a16:creationId xmlns:a16="http://schemas.microsoft.com/office/drawing/2014/main" id="{B15ECFAE-1820-4B96-BEFE-726C5195F77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5" name="Group 67">
            <a:extLst>
              <a:ext uri="{FF2B5EF4-FFF2-40B4-BE49-F238E27FC236}">
                <a16:creationId xmlns:a16="http://schemas.microsoft.com/office/drawing/2014/main" id="{DDB26CAE-EA06-4809-8CD7-739B56B5086C}"/>
              </a:ext>
            </a:extLst>
          </p:cNvPr>
          <p:cNvGrpSpPr>
            <a:grpSpLocks/>
          </p:cNvGrpSpPr>
          <p:nvPr/>
        </p:nvGrpSpPr>
        <p:grpSpPr bwMode="auto">
          <a:xfrm flipH="1">
            <a:off x="7894638" y="3297239"/>
            <a:ext cx="762000" cy="752475"/>
            <a:chOff x="-44" y="1473"/>
            <a:chExt cx="981" cy="1105"/>
          </a:xfrm>
        </p:grpSpPr>
        <p:pic>
          <p:nvPicPr>
            <p:cNvPr id="36" name="Picture 68" descr="desktop_computer_stylized_medium">
              <a:extLst>
                <a:ext uri="{FF2B5EF4-FFF2-40B4-BE49-F238E27FC236}">
                  <a16:creationId xmlns:a16="http://schemas.microsoft.com/office/drawing/2014/main" id="{7A9F5451-644F-4CE5-B61E-F5BB9FB93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Freeform 69">
              <a:extLst>
                <a:ext uri="{FF2B5EF4-FFF2-40B4-BE49-F238E27FC236}">
                  <a16:creationId xmlns:a16="http://schemas.microsoft.com/office/drawing/2014/main" id="{0C0F9739-69A6-44AD-B0A4-BD71128C93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8" name="Group 70">
            <a:extLst>
              <a:ext uri="{FF2B5EF4-FFF2-40B4-BE49-F238E27FC236}">
                <a16:creationId xmlns:a16="http://schemas.microsoft.com/office/drawing/2014/main" id="{7CCE6457-04A1-4FDD-988E-E15AED273A81}"/>
              </a:ext>
            </a:extLst>
          </p:cNvPr>
          <p:cNvGrpSpPr>
            <a:grpSpLocks/>
          </p:cNvGrpSpPr>
          <p:nvPr/>
        </p:nvGrpSpPr>
        <p:grpSpPr bwMode="auto">
          <a:xfrm flipH="1">
            <a:off x="7502525" y="2676526"/>
            <a:ext cx="762000" cy="752475"/>
            <a:chOff x="-44" y="1473"/>
            <a:chExt cx="981" cy="1105"/>
          </a:xfrm>
        </p:grpSpPr>
        <p:pic>
          <p:nvPicPr>
            <p:cNvPr id="39" name="Picture 71" descr="desktop_computer_stylized_medium">
              <a:extLst>
                <a:ext uri="{FF2B5EF4-FFF2-40B4-BE49-F238E27FC236}">
                  <a16:creationId xmlns:a16="http://schemas.microsoft.com/office/drawing/2014/main" id="{C3B68F5A-923F-4A9F-A908-8E6CB4644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72">
              <a:extLst>
                <a:ext uri="{FF2B5EF4-FFF2-40B4-BE49-F238E27FC236}">
                  <a16:creationId xmlns:a16="http://schemas.microsoft.com/office/drawing/2014/main" id="{0FAB5818-0782-4C38-B6C8-4ECDB0BEF0D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1" name="Group 74">
            <a:extLst>
              <a:ext uri="{FF2B5EF4-FFF2-40B4-BE49-F238E27FC236}">
                <a16:creationId xmlns:a16="http://schemas.microsoft.com/office/drawing/2014/main" id="{32BF77CF-F495-4CE7-A795-422770876546}"/>
              </a:ext>
            </a:extLst>
          </p:cNvPr>
          <p:cNvGrpSpPr>
            <a:grpSpLocks/>
          </p:cNvGrpSpPr>
          <p:nvPr/>
        </p:nvGrpSpPr>
        <p:grpSpPr bwMode="auto">
          <a:xfrm flipH="1">
            <a:off x="6580188" y="3667126"/>
            <a:ext cx="762000" cy="752475"/>
            <a:chOff x="-44" y="1473"/>
            <a:chExt cx="981" cy="1105"/>
          </a:xfrm>
        </p:grpSpPr>
        <p:pic>
          <p:nvPicPr>
            <p:cNvPr id="42" name="Picture 75" descr="desktop_computer_stylized_medium">
              <a:extLst>
                <a:ext uri="{FF2B5EF4-FFF2-40B4-BE49-F238E27FC236}">
                  <a16:creationId xmlns:a16="http://schemas.microsoft.com/office/drawing/2014/main" id="{28F49800-2D9A-41A8-843F-8B97D8C95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76">
              <a:extLst>
                <a:ext uri="{FF2B5EF4-FFF2-40B4-BE49-F238E27FC236}">
                  <a16:creationId xmlns:a16="http://schemas.microsoft.com/office/drawing/2014/main" id="{B27D444B-6CBE-4738-9F43-9BCDF7BB3F7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 name="Group 80">
            <a:extLst>
              <a:ext uri="{FF2B5EF4-FFF2-40B4-BE49-F238E27FC236}">
                <a16:creationId xmlns:a16="http://schemas.microsoft.com/office/drawing/2014/main" id="{8A4AF5ED-BE99-49AE-BC2B-7B1E3305B8AE}"/>
              </a:ext>
            </a:extLst>
          </p:cNvPr>
          <p:cNvGrpSpPr>
            <a:grpSpLocks/>
          </p:cNvGrpSpPr>
          <p:nvPr/>
        </p:nvGrpSpPr>
        <p:grpSpPr bwMode="auto">
          <a:xfrm>
            <a:off x="6359525" y="2501901"/>
            <a:ext cx="762000" cy="1177925"/>
            <a:chOff x="4746" y="1528"/>
            <a:chExt cx="480" cy="742"/>
          </a:xfrm>
        </p:grpSpPr>
        <p:sp>
          <p:nvSpPr>
            <p:cNvPr id="45" name="Line 50">
              <a:extLst>
                <a:ext uri="{FF2B5EF4-FFF2-40B4-BE49-F238E27FC236}">
                  <a16:creationId xmlns:a16="http://schemas.microsoft.com/office/drawing/2014/main" id="{30B4D37C-BA68-4370-BD9E-533EEEEEC54C}"/>
                </a:ext>
              </a:extLst>
            </p:cNvPr>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 name="Group 77">
              <a:extLst>
                <a:ext uri="{FF2B5EF4-FFF2-40B4-BE49-F238E27FC236}">
                  <a16:creationId xmlns:a16="http://schemas.microsoft.com/office/drawing/2014/main" id="{34FC9603-69D9-4DBD-AE99-B8F51C63EF4B}"/>
                </a:ext>
              </a:extLst>
            </p:cNvPr>
            <p:cNvGrpSpPr>
              <a:grpSpLocks/>
            </p:cNvGrpSpPr>
            <p:nvPr/>
          </p:nvGrpSpPr>
          <p:grpSpPr bwMode="auto">
            <a:xfrm flipH="1">
              <a:off x="4746" y="1528"/>
              <a:ext cx="480" cy="474"/>
              <a:chOff x="-44" y="1473"/>
              <a:chExt cx="981" cy="1105"/>
            </a:xfrm>
          </p:grpSpPr>
          <p:pic>
            <p:nvPicPr>
              <p:cNvPr id="47" name="Picture 78" descr="desktop_computer_stylized_medium">
                <a:extLst>
                  <a:ext uri="{FF2B5EF4-FFF2-40B4-BE49-F238E27FC236}">
                    <a16:creationId xmlns:a16="http://schemas.microsoft.com/office/drawing/2014/main" id="{B610BCBB-7171-4998-93EE-EB72C3401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79">
                <a:extLst>
                  <a:ext uri="{FF2B5EF4-FFF2-40B4-BE49-F238E27FC236}">
                    <a16:creationId xmlns:a16="http://schemas.microsoft.com/office/drawing/2014/main" id="{308F9035-5BA7-40BC-AC61-C102BBB3693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49" name="Group 87">
            <a:extLst>
              <a:ext uri="{FF2B5EF4-FFF2-40B4-BE49-F238E27FC236}">
                <a16:creationId xmlns:a16="http://schemas.microsoft.com/office/drawing/2014/main" id="{EF0027EE-FBD8-491A-86ED-DE8BB32DB218}"/>
              </a:ext>
            </a:extLst>
          </p:cNvPr>
          <p:cNvGrpSpPr>
            <a:grpSpLocks/>
          </p:cNvGrpSpPr>
          <p:nvPr/>
        </p:nvGrpSpPr>
        <p:grpSpPr bwMode="auto">
          <a:xfrm>
            <a:off x="3449639" y="2990850"/>
            <a:ext cx="1112837" cy="1219200"/>
            <a:chOff x="4779" y="2386"/>
            <a:chExt cx="701" cy="768"/>
          </a:xfrm>
        </p:grpSpPr>
        <p:sp>
          <p:nvSpPr>
            <p:cNvPr id="50" name="Line 46">
              <a:extLst>
                <a:ext uri="{FF2B5EF4-FFF2-40B4-BE49-F238E27FC236}">
                  <a16:creationId xmlns:a16="http://schemas.microsoft.com/office/drawing/2014/main" id="{953A43CE-C273-4A3B-9299-0FF09818B9FB}"/>
                </a:ext>
              </a:extLst>
            </p:cNvPr>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1" name="Group 84">
              <a:extLst>
                <a:ext uri="{FF2B5EF4-FFF2-40B4-BE49-F238E27FC236}">
                  <a16:creationId xmlns:a16="http://schemas.microsoft.com/office/drawing/2014/main" id="{CCC712DA-AA4A-481C-9A50-2D6114002FD8}"/>
                </a:ext>
              </a:extLst>
            </p:cNvPr>
            <p:cNvGrpSpPr>
              <a:grpSpLocks/>
            </p:cNvGrpSpPr>
            <p:nvPr/>
          </p:nvGrpSpPr>
          <p:grpSpPr bwMode="auto">
            <a:xfrm>
              <a:off x="4779" y="2386"/>
              <a:ext cx="480" cy="474"/>
              <a:chOff x="-44" y="1473"/>
              <a:chExt cx="981" cy="1105"/>
            </a:xfrm>
          </p:grpSpPr>
          <p:pic>
            <p:nvPicPr>
              <p:cNvPr id="52" name="Picture 85" descr="desktop_computer_stylized_medium">
                <a:extLst>
                  <a:ext uri="{FF2B5EF4-FFF2-40B4-BE49-F238E27FC236}">
                    <a16:creationId xmlns:a16="http://schemas.microsoft.com/office/drawing/2014/main" id="{5C53960C-B6B1-4D96-8414-14D43AF38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6">
                <a:extLst>
                  <a:ext uri="{FF2B5EF4-FFF2-40B4-BE49-F238E27FC236}">
                    <a16:creationId xmlns:a16="http://schemas.microsoft.com/office/drawing/2014/main" id="{4CE6CC57-A8F0-4B54-9FA6-4B142BE1F10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34487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44"/>
                                        </p:tgtEl>
                                      </p:cBhvr>
                                    </p:animEffect>
                                    <p:set>
                                      <p:cBhvr>
                                        <p:cTn id="18" dur="1" fill="hold">
                                          <p:stCondLst>
                                            <p:cond delay="499"/>
                                          </p:stCondLst>
                                        </p:cTn>
                                        <p:tgtEl>
                                          <p:spTgt spid="4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par>
                                <p:cTn id="27" presetID="9" presetClass="exit" presetSubtype="0" fill="hold" nodeType="withEffect">
                                  <p:stCondLst>
                                    <p:cond delay="0"/>
                                  </p:stCondLst>
                                  <p:childTnLst>
                                    <p:animEffect transition="out" filter="dissolve">
                                      <p:cBhvr>
                                        <p:cTn id="28" dur="500"/>
                                        <p:tgtEl>
                                          <p:spTgt spid="49"/>
                                        </p:tgtEl>
                                      </p:cBhvr>
                                    </p:animEffect>
                                    <p:set>
                                      <p:cBhvr>
                                        <p:cTn id="29" dur="1" fill="hold">
                                          <p:stCondLst>
                                            <p:cond delay="499"/>
                                          </p:stCondLst>
                                        </p:cTn>
                                        <p:tgtEl>
                                          <p:spTgt spid="49"/>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3" presetClass="exit" presetSubtype="10" fill="hold" nodeType="withEffect">
                                  <p:stCondLst>
                                    <p:cond delay="0"/>
                                  </p:stCondLst>
                                  <p:childTnLst>
                                    <p:animEffect transition="out" filter="blinds(horizontal)">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DEE69-E450-4684-BA50-F0AC48D8C921}"/>
              </a:ext>
            </a:extLst>
          </p:cNvPr>
          <p:cNvSpPr>
            <a:spLocks noGrp="1"/>
          </p:cNvSpPr>
          <p:nvPr>
            <p:ph type="title"/>
          </p:nvPr>
        </p:nvSpPr>
        <p:spPr/>
        <p:txBody>
          <a:bodyPr/>
          <a:lstStyle/>
          <a:p>
            <a:r>
              <a:rPr lang="zh-CN" altLang="en-US" dirty="0"/>
              <a:t>现实中的</a:t>
            </a:r>
            <a:r>
              <a:rPr lang="en-US" altLang="zh-CN" dirty="0"/>
              <a:t>BitTorrent</a:t>
            </a:r>
            <a:endParaRPr lang="zh-CN" altLang="en-US" dirty="0"/>
          </a:p>
        </p:txBody>
      </p:sp>
      <p:sp>
        <p:nvSpPr>
          <p:cNvPr id="4" name="灯片编号占位符 3">
            <a:extLst>
              <a:ext uri="{FF2B5EF4-FFF2-40B4-BE49-F238E27FC236}">
                <a16:creationId xmlns:a16="http://schemas.microsoft.com/office/drawing/2014/main" id="{AFB88730-8F00-46A1-94D2-5FA15A3A5D4F}"/>
              </a:ext>
            </a:extLst>
          </p:cNvPr>
          <p:cNvSpPr>
            <a:spLocks noGrp="1"/>
          </p:cNvSpPr>
          <p:nvPr>
            <p:ph type="sldNum" sz="quarter" idx="11"/>
          </p:nvPr>
        </p:nvSpPr>
        <p:spPr/>
        <p:txBody>
          <a:bodyPr/>
          <a:lstStyle/>
          <a:p>
            <a:pPr>
              <a:defRPr/>
            </a:pPr>
            <a:fld id="{3FFE790D-BCFB-4008-9260-CA63AEE325FD}" type="slidenum">
              <a:rPr lang="en-US" smtClean="0"/>
              <a:pPr>
                <a:defRPr/>
              </a:pPr>
              <a:t>21</a:t>
            </a:fld>
            <a:endParaRPr lang="en-US" dirty="0"/>
          </a:p>
        </p:txBody>
      </p:sp>
      <p:pic>
        <p:nvPicPr>
          <p:cNvPr id="6" name="图片 5">
            <a:extLst>
              <a:ext uri="{FF2B5EF4-FFF2-40B4-BE49-F238E27FC236}">
                <a16:creationId xmlns:a16="http://schemas.microsoft.com/office/drawing/2014/main" id="{B567AADD-11D8-4B29-8150-F32BE9DDF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133600"/>
            <a:ext cx="3352800" cy="3797046"/>
          </a:xfrm>
          <a:prstGeom prst="rect">
            <a:avLst/>
          </a:prstGeom>
        </p:spPr>
      </p:pic>
      <p:sp>
        <p:nvSpPr>
          <p:cNvPr id="7" name="Text Box 29">
            <a:extLst>
              <a:ext uri="{FF2B5EF4-FFF2-40B4-BE49-F238E27FC236}">
                <a16:creationId xmlns:a16="http://schemas.microsoft.com/office/drawing/2014/main" id="{7C58955B-A4E1-4C1C-9F58-0681A9B2DF45}"/>
              </a:ext>
            </a:extLst>
          </p:cNvPr>
          <p:cNvSpPr txBox="1">
            <a:spLocks noChangeArrowheads="1"/>
          </p:cNvSpPr>
          <p:nvPr/>
        </p:nvSpPr>
        <p:spPr bwMode="auto">
          <a:xfrm>
            <a:off x="838200" y="1438553"/>
            <a:ext cx="5486400" cy="36933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下载速度不及预期（大型网站下载速度其实很快）</a:t>
            </a:r>
            <a:endParaRPr lang="en-US" altLang="zh-CN" sz="1800" dirty="0">
              <a:latin typeface="微软雅黑" panose="020B0503020204020204" pitchFamily="34" charset="-122"/>
              <a:ea typeface="微软雅黑" panose="020B0503020204020204" pitchFamily="34" charset="-122"/>
            </a:endParaRPr>
          </a:p>
        </p:txBody>
      </p:sp>
      <p:sp>
        <p:nvSpPr>
          <p:cNvPr id="8" name="Text Box 29">
            <a:extLst>
              <a:ext uri="{FF2B5EF4-FFF2-40B4-BE49-F238E27FC236}">
                <a16:creationId xmlns:a16="http://schemas.microsoft.com/office/drawing/2014/main" id="{3903EAB2-2D61-4E75-A779-84AE914D3742}"/>
              </a:ext>
            </a:extLst>
          </p:cNvPr>
          <p:cNvSpPr txBox="1">
            <a:spLocks noChangeArrowheads="1"/>
          </p:cNvSpPr>
          <p:nvPr/>
        </p:nvSpPr>
        <p:spPr bwMode="auto">
          <a:xfrm>
            <a:off x="930519" y="3124200"/>
            <a:ext cx="2819400" cy="36933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zh-CN" sz="1800" dirty="0">
                <a:latin typeface="微软雅黑" panose="020B0503020204020204" pitchFamily="34" charset="-122"/>
                <a:ea typeface="微软雅黑" panose="020B0503020204020204" pitchFamily="34" charset="-122"/>
              </a:rPr>
              <a:t>Peers</a:t>
            </a:r>
            <a:r>
              <a:rPr lang="zh-CN" altLang="en-US" sz="1800" dirty="0">
                <a:latin typeface="微软雅黑" panose="020B0503020204020204" pitchFamily="34" charset="-122"/>
                <a:ea typeface="微软雅黑" panose="020B0503020204020204" pitchFamily="34" charset="-122"/>
              </a:rPr>
              <a:t>缺乏共享精神</a:t>
            </a:r>
            <a:endParaRPr lang="en-US" altLang="zh-CN" sz="1800" dirty="0">
              <a:latin typeface="微软雅黑" panose="020B0503020204020204" pitchFamily="34" charset="-122"/>
              <a:ea typeface="微软雅黑" panose="020B0503020204020204" pitchFamily="34" charset="-122"/>
            </a:endParaRPr>
          </a:p>
        </p:txBody>
      </p:sp>
      <p:sp>
        <p:nvSpPr>
          <p:cNvPr id="9" name="Text Box 29">
            <a:extLst>
              <a:ext uri="{FF2B5EF4-FFF2-40B4-BE49-F238E27FC236}">
                <a16:creationId xmlns:a16="http://schemas.microsoft.com/office/drawing/2014/main" id="{DC8954C8-5E2E-4298-B533-9D581FBD6486}"/>
              </a:ext>
            </a:extLst>
          </p:cNvPr>
          <p:cNvSpPr txBox="1">
            <a:spLocks noChangeArrowheads="1"/>
          </p:cNvSpPr>
          <p:nvPr/>
        </p:nvSpPr>
        <p:spPr bwMode="auto">
          <a:xfrm>
            <a:off x="7886433" y="2074902"/>
            <a:ext cx="2819400" cy="36933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版权纠纷</a:t>
            </a:r>
            <a:endParaRPr lang="en-US" altLang="zh-CN" sz="1800" dirty="0">
              <a:latin typeface="微软雅黑" panose="020B0503020204020204" pitchFamily="34" charset="-122"/>
              <a:ea typeface="微软雅黑" panose="020B0503020204020204" pitchFamily="34" charset="-122"/>
            </a:endParaRPr>
          </a:p>
        </p:txBody>
      </p:sp>
      <p:sp>
        <p:nvSpPr>
          <p:cNvPr id="10" name="Text Box 29">
            <a:extLst>
              <a:ext uri="{FF2B5EF4-FFF2-40B4-BE49-F238E27FC236}">
                <a16:creationId xmlns:a16="http://schemas.microsoft.com/office/drawing/2014/main" id="{3D030D4F-F7CE-4BC2-BDC0-0778736503A1}"/>
              </a:ext>
            </a:extLst>
          </p:cNvPr>
          <p:cNvSpPr txBox="1">
            <a:spLocks noChangeArrowheads="1"/>
          </p:cNvSpPr>
          <p:nvPr/>
        </p:nvSpPr>
        <p:spPr bwMode="auto">
          <a:xfrm>
            <a:off x="1371600" y="5638800"/>
            <a:ext cx="2819400" cy="36933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恶意</a:t>
            </a:r>
            <a:r>
              <a:rPr lang="en-US" altLang="zh-CN" sz="1800" dirty="0">
                <a:latin typeface="微软雅黑" panose="020B0503020204020204" pitchFamily="34" charset="-122"/>
                <a:ea typeface="微软雅黑" panose="020B0503020204020204" pitchFamily="34" charset="-122"/>
              </a:rPr>
              <a:t>Peers</a:t>
            </a:r>
            <a:r>
              <a:rPr lang="zh-CN" altLang="en-US" sz="1800" dirty="0">
                <a:latin typeface="微软雅黑" panose="020B0503020204020204" pitchFamily="34" charset="-122"/>
                <a:ea typeface="微软雅黑" panose="020B0503020204020204" pitchFamily="34" charset="-122"/>
              </a:rPr>
              <a:t>结点</a:t>
            </a:r>
            <a:endParaRPr lang="en-US" altLang="zh-CN" sz="1800" dirty="0">
              <a:latin typeface="微软雅黑" panose="020B0503020204020204" pitchFamily="34" charset="-122"/>
              <a:ea typeface="微软雅黑" panose="020B0503020204020204" pitchFamily="34" charset="-122"/>
            </a:endParaRPr>
          </a:p>
        </p:txBody>
      </p:sp>
      <p:sp>
        <p:nvSpPr>
          <p:cNvPr id="11" name="Text Box 29">
            <a:extLst>
              <a:ext uri="{FF2B5EF4-FFF2-40B4-BE49-F238E27FC236}">
                <a16:creationId xmlns:a16="http://schemas.microsoft.com/office/drawing/2014/main" id="{C9B798DE-A54A-4A1C-9202-BDE1A96AEE35}"/>
              </a:ext>
            </a:extLst>
          </p:cNvPr>
          <p:cNvSpPr txBox="1">
            <a:spLocks noChangeArrowheads="1"/>
          </p:cNvSpPr>
          <p:nvPr/>
        </p:nvSpPr>
        <p:spPr bwMode="auto">
          <a:xfrm>
            <a:off x="8458200" y="4114800"/>
            <a:ext cx="2819400" cy="36933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政府、主流网站封杀</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5383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37BB8-96D9-4143-AD06-79EA7C36EDAA}"/>
              </a:ext>
            </a:extLst>
          </p:cNvPr>
          <p:cNvSpPr>
            <a:spLocks noGrp="1"/>
          </p:cNvSpPr>
          <p:nvPr>
            <p:ph type="title"/>
          </p:nvPr>
        </p:nvSpPr>
        <p:spPr/>
        <p:txBody>
          <a:bodyPr/>
          <a:lstStyle/>
          <a:p>
            <a:r>
              <a:rPr lang="en-US" altLang="zh-CN" dirty="0"/>
              <a:t>Skype</a:t>
            </a:r>
            <a:endParaRPr lang="zh-CN" altLang="en-US" dirty="0"/>
          </a:p>
        </p:txBody>
      </p:sp>
      <p:sp>
        <p:nvSpPr>
          <p:cNvPr id="4" name="灯片编号占位符 3">
            <a:extLst>
              <a:ext uri="{FF2B5EF4-FFF2-40B4-BE49-F238E27FC236}">
                <a16:creationId xmlns:a16="http://schemas.microsoft.com/office/drawing/2014/main" id="{E636F9B9-9230-4069-8ACA-EA1B4CB1FDEA}"/>
              </a:ext>
            </a:extLst>
          </p:cNvPr>
          <p:cNvSpPr>
            <a:spLocks noGrp="1"/>
          </p:cNvSpPr>
          <p:nvPr>
            <p:ph type="sldNum" sz="quarter" idx="11"/>
          </p:nvPr>
        </p:nvSpPr>
        <p:spPr/>
        <p:txBody>
          <a:bodyPr/>
          <a:lstStyle/>
          <a:p>
            <a:pPr>
              <a:defRPr/>
            </a:pPr>
            <a:fld id="{3FFE790D-BCFB-4008-9260-CA63AEE325FD}" type="slidenum">
              <a:rPr lang="en-US" smtClean="0"/>
              <a:pPr>
                <a:defRPr/>
              </a:pPr>
              <a:t>22</a:t>
            </a:fld>
            <a:endParaRPr lang="en-US" dirty="0"/>
          </a:p>
        </p:txBody>
      </p:sp>
      <p:sp>
        <p:nvSpPr>
          <p:cNvPr id="5" name="Rectangle 3">
            <a:extLst>
              <a:ext uri="{FF2B5EF4-FFF2-40B4-BE49-F238E27FC236}">
                <a16:creationId xmlns:a16="http://schemas.microsoft.com/office/drawing/2014/main" id="{9A815F89-3809-4106-9689-F49823189F14}"/>
              </a:ext>
            </a:extLst>
          </p:cNvPr>
          <p:cNvSpPr txBox="1">
            <a:spLocks noChangeArrowheads="1"/>
          </p:cNvSpPr>
          <p:nvPr/>
        </p:nvSpPr>
        <p:spPr bwMode="auto">
          <a:xfrm>
            <a:off x="601565" y="1579564"/>
            <a:ext cx="500248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sz="2400" kern="0" dirty="0">
                <a:latin typeface="微软雅黑" panose="020B0503020204020204" pitchFamily="34" charset="-122"/>
                <a:ea typeface="微软雅黑" panose="020B0503020204020204" pitchFamily="34" charset="-122"/>
              </a:rPr>
              <a:t>基于</a:t>
            </a:r>
            <a:r>
              <a:rPr lang="en-US" altLang="zh-CN" sz="2400" kern="0" dirty="0">
                <a:latin typeface="微软雅黑" panose="020B0503020204020204" pitchFamily="34" charset="-122"/>
                <a:ea typeface="微软雅黑" panose="020B0503020204020204" pitchFamily="34" charset="-122"/>
              </a:rPr>
              <a:t>P2P</a:t>
            </a:r>
            <a:r>
              <a:rPr lang="zh-CN" altLang="en-US" sz="2400" kern="0" dirty="0">
                <a:latin typeface="微软雅黑" panose="020B0503020204020204" pitchFamily="34" charset="-122"/>
                <a:ea typeface="微软雅黑" panose="020B0503020204020204" pitchFamily="34" charset="-122"/>
              </a:rPr>
              <a:t>的即使通讯</a:t>
            </a:r>
            <a:endParaRPr lang="en-US" altLang="zh-CN" sz="2400" kern="0" dirty="0">
              <a:latin typeface="微软雅黑" panose="020B0503020204020204" pitchFamily="34" charset="-122"/>
              <a:ea typeface="微软雅黑" panose="020B0503020204020204" pitchFamily="34" charset="-122"/>
            </a:endParaRPr>
          </a:p>
          <a:p>
            <a:r>
              <a:rPr lang="zh-CN" altLang="en-US" sz="2400" kern="0" dirty="0">
                <a:solidFill>
                  <a:srgbClr val="FF0000"/>
                </a:solidFill>
                <a:latin typeface="微软雅黑" panose="020B0503020204020204" pitchFamily="34" charset="-122"/>
                <a:ea typeface="微软雅黑" panose="020B0503020204020204" pitchFamily="34" charset="-122"/>
              </a:rPr>
              <a:t>私有的</a:t>
            </a:r>
            <a:r>
              <a:rPr lang="zh-CN" altLang="en-US" sz="2400" kern="0" dirty="0">
                <a:latin typeface="微软雅黑" panose="020B0503020204020204" pitchFamily="34" charset="-122"/>
                <a:ea typeface="微软雅黑" panose="020B0503020204020204" pitchFamily="34" charset="-122"/>
              </a:rPr>
              <a:t>应用层协议</a:t>
            </a:r>
            <a:endParaRPr lang="en-US" altLang="zh-CN" sz="24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通过逆向工程推断工作原理</a:t>
            </a:r>
            <a:endParaRPr lang="en-US" altLang="zh-CN" sz="2100" kern="0" dirty="0">
              <a:latin typeface="微软雅黑" panose="020B0503020204020204" pitchFamily="34" charset="-122"/>
              <a:ea typeface="微软雅黑" panose="020B0503020204020204" pitchFamily="34" charset="-122"/>
            </a:endParaRPr>
          </a:p>
          <a:p>
            <a:r>
              <a:rPr lang="zh-CN" altLang="en-US" sz="2400" kern="0" dirty="0">
                <a:latin typeface="微软雅黑" panose="020B0503020204020204" pitchFamily="34" charset="-122"/>
                <a:ea typeface="微软雅黑" panose="020B0503020204020204" pitchFamily="34" charset="-122"/>
              </a:rPr>
              <a:t>基于层次化结构的混合方法</a:t>
            </a:r>
            <a:endParaRPr lang="en-US" altLang="zh-CN" sz="24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存在超级结点</a:t>
            </a:r>
            <a:endParaRPr lang="en-US" altLang="zh-CN" sz="2100" kern="0" dirty="0">
              <a:latin typeface="微软雅黑" panose="020B0503020204020204" pitchFamily="34" charset="-122"/>
              <a:ea typeface="微软雅黑" panose="020B0503020204020204" pitchFamily="34" charset="-122"/>
            </a:endParaRPr>
          </a:p>
          <a:p>
            <a:r>
              <a:rPr lang="zh-CN" altLang="en-US" sz="2400" kern="0" dirty="0">
                <a:latin typeface="微软雅黑" panose="020B0503020204020204" pitchFamily="34" charset="-122"/>
                <a:ea typeface="微软雅黑" panose="020B0503020204020204" pitchFamily="34" charset="-122"/>
              </a:rPr>
              <a:t>超级结点上的索引系统记录：</a:t>
            </a:r>
            <a:endParaRPr lang="en-US" altLang="zh-CN" sz="24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用户名 </a:t>
            </a:r>
            <a:r>
              <a:rPr lang="en-US" altLang="zh-CN" sz="2100" kern="0" dirty="0">
                <a:latin typeface="微软雅黑" panose="020B0503020204020204" pitchFamily="34" charset="-122"/>
                <a:ea typeface="微软雅黑" panose="020B0503020204020204" pitchFamily="34" charset="-122"/>
              </a:rPr>
              <a:t>-&gt; IP</a:t>
            </a:r>
            <a:r>
              <a:rPr lang="zh-CN" altLang="en-US" sz="2100" kern="0" dirty="0">
                <a:latin typeface="微软雅黑" panose="020B0503020204020204" pitchFamily="34" charset="-122"/>
                <a:ea typeface="微软雅黑" panose="020B0503020204020204" pitchFamily="34" charset="-122"/>
              </a:rPr>
              <a:t>地址</a:t>
            </a:r>
            <a:endParaRPr lang="en-US" altLang="zh-CN" sz="2100" kern="0" dirty="0">
              <a:latin typeface="微软雅黑" panose="020B0503020204020204" pitchFamily="34" charset="-122"/>
              <a:ea typeface="微软雅黑" panose="020B0503020204020204" pitchFamily="34" charset="-122"/>
            </a:endParaRPr>
          </a:p>
        </p:txBody>
      </p:sp>
      <p:grpSp>
        <p:nvGrpSpPr>
          <p:cNvPr id="6" name="Group 122">
            <a:extLst>
              <a:ext uri="{FF2B5EF4-FFF2-40B4-BE49-F238E27FC236}">
                <a16:creationId xmlns:a16="http://schemas.microsoft.com/office/drawing/2014/main" id="{2BBBD29A-4A00-472B-B2AF-E7D9C6BE3BDE}"/>
              </a:ext>
            </a:extLst>
          </p:cNvPr>
          <p:cNvGrpSpPr>
            <a:grpSpLocks/>
          </p:cNvGrpSpPr>
          <p:nvPr/>
        </p:nvGrpSpPr>
        <p:grpSpPr bwMode="auto">
          <a:xfrm>
            <a:off x="7780339" y="1789114"/>
            <a:ext cx="1635125" cy="1538287"/>
            <a:chOff x="3941" y="1127"/>
            <a:chExt cx="1030" cy="969"/>
          </a:xfrm>
        </p:grpSpPr>
        <p:sp>
          <p:nvSpPr>
            <p:cNvPr id="7" name="Line 63">
              <a:extLst>
                <a:ext uri="{FF2B5EF4-FFF2-40B4-BE49-F238E27FC236}">
                  <a16:creationId xmlns:a16="http://schemas.microsoft.com/office/drawing/2014/main" id="{236E7A6B-50E9-4748-999A-0127AE372C79}"/>
                </a:ext>
              </a:extLst>
            </p:cNvPr>
            <p:cNvSpPr>
              <a:spLocks noChangeShapeType="1"/>
            </p:cNvSpPr>
            <p:nvPr/>
          </p:nvSpPr>
          <p:spPr bwMode="auto">
            <a:xfrm>
              <a:off x="3941" y="1599"/>
              <a:ext cx="401" cy="227"/>
            </a:xfrm>
            <a:prstGeom prst="line">
              <a:avLst/>
            </a:prstGeom>
            <a:noFill/>
            <a:ln w="9525">
              <a:solidFill>
                <a:schemeClr val="tx1"/>
              </a:solidFill>
              <a:round/>
              <a:headEnd/>
              <a:tailEnd/>
            </a:ln>
          </p:spPr>
          <p:txBody>
            <a:bodyPr/>
            <a:lstStyle/>
            <a:p>
              <a:endParaRPr lang="zh-CN" altLang="en-US"/>
            </a:p>
          </p:txBody>
        </p:sp>
        <p:sp>
          <p:nvSpPr>
            <p:cNvPr id="8" name="Line 64">
              <a:extLst>
                <a:ext uri="{FF2B5EF4-FFF2-40B4-BE49-F238E27FC236}">
                  <a16:creationId xmlns:a16="http://schemas.microsoft.com/office/drawing/2014/main" id="{B0DA3A20-8131-4CB3-A78B-183B6FE31509}"/>
                </a:ext>
              </a:extLst>
            </p:cNvPr>
            <p:cNvSpPr>
              <a:spLocks noChangeShapeType="1"/>
            </p:cNvSpPr>
            <p:nvPr/>
          </p:nvSpPr>
          <p:spPr bwMode="auto">
            <a:xfrm>
              <a:off x="4063" y="1232"/>
              <a:ext cx="314" cy="612"/>
            </a:xfrm>
            <a:prstGeom prst="line">
              <a:avLst/>
            </a:prstGeom>
            <a:noFill/>
            <a:ln w="9525">
              <a:solidFill>
                <a:schemeClr val="tx1"/>
              </a:solidFill>
              <a:round/>
              <a:headEnd/>
              <a:tailEnd/>
            </a:ln>
          </p:spPr>
          <p:txBody>
            <a:bodyPr/>
            <a:lstStyle/>
            <a:p>
              <a:endParaRPr lang="zh-CN" altLang="en-US"/>
            </a:p>
          </p:txBody>
        </p:sp>
        <p:sp>
          <p:nvSpPr>
            <p:cNvPr id="9" name="Line 65">
              <a:extLst>
                <a:ext uri="{FF2B5EF4-FFF2-40B4-BE49-F238E27FC236}">
                  <a16:creationId xmlns:a16="http://schemas.microsoft.com/office/drawing/2014/main" id="{5F6EFA70-0EB8-47B4-B2DD-EA40969D4B67}"/>
                </a:ext>
              </a:extLst>
            </p:cNvPr>
            <p:cNvSpPr>
              <a:spLocks noChangeShapeType="1"/>
            </p:cNvSpPr>
            <p:nvPr/>
          </p:nvSpPr>
          <p:spPr bwMode="auto">
            <a:xfrm flipH="1">
              <a:off x="4352" y="1127"/>
              <a:ext cx="9" cy="699"/>
            </a:xfrm>
            <a:prstGeom prst="line">
              <a:avLst/>
            </a:prstGeom>
            <a:noFill/>
            <a:ln w="9525">
              <a:solidFill>
                <a:schemeClr val="tx1"/>
              </a:solidFill>
              <a:round/>
              <a:headEnd/>
              <a:tailEnd/>
            </a:ln>
          </p:spPr>
          <p:txBody>
            <a:bodyPr/>
            <a:lstStyle/>
            <a:p>
              <a:endParaRPr lang="zh-CN" altLang="en-US"/>
            </a:p>
          </p:txBody>
        </p:sp>
        <p:sp>
          <p:nvSpPr>
            <p:cNvPr id="10" name="Line 66">
              <a:extLst>
                <a:ext uri="{FF2B5EF4-FFF2-40B4-BE49-F238E27FC236}">
                  <a16:creationId xmlns:a16="http://schemas.microsoft.com/office/drawing/2014/main" id="{5F2AD31A-F046-4E07-BBE7-212CA692696A}"/>
                </a:ext>
              </a:extLst>
            </p:cNvPr>
            <p:cNvSpPr>
              <a:spLocks noChangeShapeType="1"/>
            </p:cNvSpPr>
            <p:nvPr/>
          </p:nvSpPr>
          <p:spPr bwMode="auto">
            <a:xfrm flipH="1">
              <a:off x="4352" y="1231"/>
              <a:ext cx="375" cy="604"/>
            </a:xfrm>
            <a:prstGeom prst="line">
              <a:avLst/>
            </a:prstGeom>
            <a:noFill/>
            <a:ln w="9525">
              <a:solidFill>
                <a:schemeClr val="tx1"/>
              </a:solidFill>
              <a:round/>
              <a:headEnd/>
              <a:tailEnd/>
            </a:ln>
          </p:spPr>
          <p:txBody>
            <a:bodyPr/>
            <a:lstStyle/>
            <a:p>
              <a:endParaRPr lang="zh-CN" altLang="en-US"/>
            </a:p>
          </p:txBody>
        </p:sp>
        <p:sp>
          <p:nvSpPr>
            <p:cNvPr id="11" name="Line 67">
              <a:extLst>
                <a:ext uri="{FF2B5EF4-FFF2-40B4-BE49-F238E27FC236}">
                  <a16:creationId xmlns:a16="http://schemas.microsoft.com/office/drawing/2014/main" id="{698A8AE6-265A-47C7-8BB0-DA46D6C92E81}"/>
                </a:ext>
              </a:extLst>
            </p:cNvPr>
            <p:cNvSpPr>
              <a:spLocks noChangeShapeType="1"/>
            </p:cNvSpPr>
            <p:nvPr/>
          </p:nvSpPr>
          <p:spPr bwMode="auto">
            <a:xfrm flipH="1">
              <a:off x="4369" y="1457"/>
              <a:ext cx="602" cy="412"/>
            </a:xfrm>
            <a:prstGeom prst="line">
              <a:avLst/>
            </a:prstGeom>
            <a:noFill/>
            <a:ln w="9525">
              <a:solidFill>
                <a:schemeClr val="tx1"/>
              </a:solidFill>
              <a:round/>
              <a:headEnd/>
              <a:tailEnd/>
            </a:ln>
          </p:spPr>
          <p:txBody>
            <a:bodyPr/>
            <a:lstStyle/>
            <a:p>
              <a:endParaRPr lang="zh-CN" altLang="en-US"/>
            </a:p>
          </p:txBody>
        </p:sp>
        <p:grpSp>
          <p:nvGrpSpPr>
            <p:cNvPr id="12" name="Group 60">
              <a:extLst>
                <a:ext uri="{FF2B5EF4-FFF2-40B4-BE49-F238E27FC236}">
                  <a16:creationId xmlns:a16="http://schemas.microsoft.com/office/drawing/2014/main" id="{E28E6678-2981-4EF5-A8BB-E72D368D6DBD}"/>
                </a:ext>
              </a:extLst>
            </p:cNvPr>
            <p:cNvGrpSpPr>
              <a:grpSpLocks/>
            </p:cNvGrpSpPr>
            <p:nvPr/>
          </p:nvGrpSpPr>
          <p:grpSpPr bwMode="auto">
            <a:xfrm>
              <a:off x="4098" y="1653"/>
              <a:ext cx="535" cy="443"/>
              <a:chOff x="3464" y="1275"/>
              <a:chExt cx="395" cy="329"/>
            </a:xfrm>
          </p:grpSpPr>
          <p:pic>
            <p:nvPicPr>
              <p:cNvPr id="13" name="Picture 61" descr="kw_skype_logo">
                <a:extLst>
                  <a:ext uri="{FF2B5EF4-FFF2-40B4-BE49-F238E27FC236}">
                    <a16:creationId xmlns:a16="http://schemas.microsoft.com/office/drawing/2014/main" id="{04A2312C-E3FF-420D-9836-7EEFDAA2582C}"/>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14" name="Object 62">
                <a:extLst>
                  <a:ext uri="{FF2B5EF4-FFF2-40B4-BE49-F238E27FC236}">
                    <a16:creationId xmlns:a16="http://schemas.microsoft.com/office/drawing/2014/main" id="{78FC5B9B-1C4F-4E17-B427-397930490758}"/>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4" name="Clip" r:id="rId4" imgW="1305000" imgH="1085760" progId="MS_ClipArt_Gallery.2">
                      <p:embed/>
                    </p:oleObj>
                  </mc:Choice>
                  <mc:Fallback>
                    <p:oleObj name="Clip" r:id="rId4" imgW="1305000" imgH="1085760" progId="MS_ClipArt_Gallery.2">
                      <p:embed/>
                      <p:pic>
                        <p:nvPicPr>
                          <p:cNvPr id="18451" name="Object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5" name="Group 124">
            <a:extLst>
              <a:ext uri="{FF2B5EF4-FFF2-40B4-BE49-F238E27FC236}">
                <a16:creationId xmlns:a16="http://schemas.microsoft.com/office/drawing/2014/main" id="{002A08E7-C56F-4A3C-8B5E-CB8CDCA7DF6C}"/>
              </a:ext>
            </a:extLst>
          </p:cNvPr>
          <p:cNvGrpSpPr>
            <a:grpSpLocks/>
          </p:cNvGrpSpPr>
          <p:nvPr/>
        </p:nvGrpSpPr>
        <p:grpSpPr bwMode="auto">
          <a:xfrm>
            <a:off x="6275389" y="3451226"/>
            <a:ext cx="1557337" cy="2085975"/>
            <a:chOff x="2993" y="2174"/>
            <a:chExt cx="981" cy="1314"/>
          </a:xfrm>
        </p:grpSpPr>
        <p:sp>
          <p:nvSpPr>
            <p:cNvPr id="16" name="Line 68">
              <a:extLst>
                <a:ext uri="{FF2B5EF4-FFF2-40B4-BE49-F238E27FC236}">
                  <a16:creationId xmlns:a16="http://schemas.microsoft.com/office/drawing/2014/main" id="{F245D176-B883-4A14-B1CF-1716F1D097B4}"/>
                </a:ext>
              </a:extLst>
            </p:cNvPr>
            <p:cNvSpPr>
              <a:spLocks noChangeShapeType="1"/>
            </p:cNvSpPr>
            <p:nvPr/>
          </p:nvSpPr>
          <p:spPr bwMode="auto">
            <a:xfrm flipV="1">
              <a:off x="3622" y="2775"/>
              <a:ext cx="61" cy="463"/>
            </a:xfrm>
            <a:prstGeom prst="line">
              <a:avLst/>
            </a:prstGeom>
            <a:noFill/>
            <a:ln w="9525">
              <a:solidFill>
                <a:schemeClr val="tx1"/>
              </a:solidFill>
              <a:round/>
              <a:headEnd/>
              <a:tailEnd/>
            </a:ln>
          </p:spPr>
          <p:txBody>
            <a:bodyPr/>
            <a:lstStyle/>
            <a:p>
              <a:endParaRPr lang="zh-CN" altLang="en-US"/>
            </a:p>
          </p:txBody>
        </p:sp>
        <p:sp>
          <p:nvSpPr>
            <p:cNvPr id="17" name="Line 69">
              <a:extLst>
                <a:ext uri="{FF2B5EF4-FFF2-40B4-BE49-F238E27FC236}">
                  <a16:creationId xmlns:a16="http://schemas.microsoft.com/office/drawing/2014/main" id="{06E2F710-6650-4E78-9FA8-15926054ABCB}"/>
                </a:ext>
              </a:extLst>
            </p:cNvPr>
            <p:cNvSpPr>
              <a:spLocks noChangeShapeType="1"/>
            </p:cNvSpPr>
            <p:nvPr/>
          </p:nvSpPr>
          <p:spPr bwMode="auto">
            <a:xfrm>
              <a:off x="3405" y="2181"/>
              <a:ext cx="313" cy="612"/>
            </a:xfrm>
            <a:prstGeom prst="line">
              <a:avLst/>
            </a:prstGeom>
            <a:noFill/>
            <a:ln w="9525">
              <a:solidFill>
                <a:schemeClr val="tx1"/>
              </a:solidFill>
              <a:round/>
              <a:headEnd/>
              <a:tailEnd/>
            </a:ln>
          </p:spPr>
          <p:txBody>
            <a:bodyPr/>
            <a:lstStyle/>
            <a:p>
              <a:endParaRPr lang="zh-CN" altLang="en-US"/>
            </a:p>
          </p:txBody>
        </p:sp>
        <p:sp>
          <p:nvSpPr>
            <p:cNvPr id="18" name="Line 70">
              <a:extLst>
                <a:ext uri="{FF2B5EF4-FFF2-40B4-BE49-F238E27FC236}">
                  <a16:creationId xmlns:a16="http://schemas.microsoft.com/office/drawing/2014/main" id="{822B0334-F942-4BFF-898D-41329F5EAE30}"/>
                </a:ext>
              </a:extLst>
            </p:cNvPr>
            <p:cNvSpPr>
              <a:spLocks noChangeShapeType="1"/>
            </p:cNvSpPr>
            <p:nvPr/>
          </p:nvSpPr>
          <p:spPr bwMode="auto">
            <a:xfrm>
              <a:off x="3265" y="2556"/>
              <a:ext cx="428" cy="219"/>
            </a:xfrm>
            <a:prstGeom prst="line">
              <a:avLst/>
            </a:prstGeom>
            <a:noFill/>
            <a:ln w="9525">
              <a:solidFill>
                <a:schemeClr val="tx1"/>
              </a:solidFill>
              <a:round/>
              <a:headEnd/>
              <a:tailEnd/>
            </a:ln>
          </p:spPr>
          <p:txBody>
            <a:bodyPr/>
            <a:lstStyle/>
            <a:p>
              <a:endParaRPr lang="zh-CN" altLang="en-US"/>
            </a:p>
          </p:txBody>
        </p:sp>
        <p:sp>
          <p:nvSpPr>
            <p:cNvPr id="19" name="Line 71">
              <a:extLst>
                <a:ext uri="{FF2B5EF4-FFF2-40B4-BE49-F238E27FC236}">
                  <a16:creationId xmlns:a16="http://schemas.microsoft.com/office/drawing/2014/main" id="{F45017C6-8F81-4269-8D3C-16B95DF65130}"/>
                </a:ext>
              </a:extLst>
            </p:cNvPr>
            <p:cNvSpPr>
              <a:spLocks noChangeShapeType="1"/>
            </p:cNvSpPr>
            <p:nvPr/>
          </p:nvSpPr>
          <p:spPr bwMode="auto">
            <a:xfrm flipV="1">
              <a:off x="3117" y="2784"/>
              <a:ext cx="576" cy="120"/>
            </a:xfrm>
            <a:prstGeom prst="line">
              <a:avLst/>
            </a:prstGeom>
            <a:noFill/>
            <a:ln w="9525">
              <a:solidFill>
                <a:schemeClr val="tx1"/>
              </a:solidFill>
              <a:round/>
              <a:headEnd/>
              <a:tailEnd/>
            </a:ln>
          </p:spPr>
          <p:txBody>
            <a:bodyPr/>
            <a:lstStyle/>
            <a:p>
              <a:endParaRPr lang="zh-CN" altLang="en-US"/>
            </a:p>
          </p:txBody>
        </p:sp>
        <p:sp>
          <p:nvSpPr>
            <p:cNvPr id="20" name="Line 72">
              <a:extLst>
                <a:ext uri="{FF2B5EF4-FFF2-40B4-BE49-F238E27FC236}">
                  <a16:creationId xmlns:a16="http://schemas.microsoft.com/office/drawing/2014/main" id="{483E0274-BC29-4875-863B-7EDF19FE84F6}"/>
                </a:ext>
              </a:extLst>
            </p:cNvPr>
            <p:cNvSpPr>
              <a:spLocks noChangeShapeType="1"/>
            </p:cNvSpPr>
            <p:nvPr/>
          </p:nvSpPr>
          <p:spPr bwMode="auto">
            <a:xfrm flipV="1">
              <a:off x="3238" y="2818"/>
              <a:ext cx="472" cy="478"/>
            </a:xfrm>
            <a:prstGeom prst="line">
              <a:avLst/>
            </a:prstGeom>
            <a:noFill/>
            <a:ln w="9525">
              <a:solidFill>
                <a:schemeClr val="tx1"/>
              </a:solidFill>
              <a:round/>
              <a:headEnd/>
              <a:tailEnd/>
            </a:ln>
          </p:spPr>
          <p:txBody>
            <a:bodyPr/>
            <a:lstStyle/>
            <a:p>
              <a:endParaRPr lang="zh-CN" altLang="en-US"/>
            </a:p>
          </p:txBody>
        </p:sp>
        <p:grpSp>
          <p:nvGrpSpPr>
            <p:cNvPr id="21" name="Group 73">
              <a:extLst>
                <a:ext uri="{FF2B5EF4-FFF2-40B4-BE49-F238E27FC236}">
                  <a16:creationId xmlns:a16="http://schemas.microsoft.com/office/drawing/2014/main" id="{A3D462C2-A175-4540-AD46-46EF3961DF02}"/>
                </a:ext>
              </a:extLst>
            </p:cNvPr>
            <p:cNvGrpSpPr>
              <a:grpSpLocks/>
            </p:cNvGrpSpPr>
            <p:nvPr/>
          </p:nvGrpSpPr>
          <p:grpSpPr bwMode="auto">
            <a:xfrm>
              <a:off x="3125" y="3091"/>
              <a:ext cx="316" cy="303"/>
              <a:chOff x="3464" y="1275"/>
              <a:chExt cx="395" cy="329"/>
            </a:xfrm>
          </p:grpSpPr>
          <p:pic>
            <p:nvPicPr>
              <p:cNvPr id="37" name="Picture 74" descr="kw_skype_logo">
                <a:extLst>
                  <a:ext uri="{FF2B5EF4-FFF2-40B4-BE49-F238E27FC236}">
                    <a16:creationId xmlns:a16="http://schemas.microsoft.com/office/drawing/2014/main" id="{0A8FECEF-FCD4-4905-BB6F-9D796EAF6CE8}"/>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38" name="Object 75">
                <a:extLst>
                  <a:ext uri="{FF2B5EF4-FFF2-40B4-BE49-F238E27FC236}">
                    <a16:creationId xmlns:a16="http://schemas.microsoft.com/office/drawing/2014/main" id="{FBE7157B-1CBF-48ED-BCC6-56DE134F7F5E}"/>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5" name="Clip" r:id="rId6" imgW="1305000" imgH="1085760" progId="MS_ClipArt_Gallery.2">
                      <p:embed/>
                    </p:oleObj>
                  </mc:Choice>
                  <mc:Fallback>
                    <p:oleObj name="Clip" r:id="rId6" imgW="1305000" imgH="1085760" progId="MS_ClipArt_Gallery.2">
                      <p:embed/>
                      <p:pic>
                        <p:nvPicPr>
                          <p:cNvPr id="18450" name="Object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Group 76">
              <a:extLst>
                <a:ext uri="{FF2B5EF4-FFF2-40B4-BE49-F238E27FC236}">
                  <a16:creationId xmlns:a16="http://schemas.microsoft.com/office/drawing/2014/main" id="{E72CF359-80DF-4C37-9D7C-7D1135000479}"/>
                </a:ext>
              </a:extLst>
            </p:cNvPr>
            <p:cNvGrpSpPr>
              <a:grpSpLocks/>
            </p:cNvGrpSpPr>
            <p:nvPr/>
          </p:nvGrpSpPr>
          <p:grpSpPr bwMode="auto">
            <a:xfrm>
              <a:off x="2993" y="2768"/>
              <a:ext cx="316" cy="303"/>
              <a:chOff x="3464" y="1275"/>
              <a:chExt cx="395" cy="329"/>
            </a:xfrm>
          </p:grpSpPr>
          <p:pic>
            <p:nvPicPr>
              <p:cNvPr id="35" name="Picture 77" descr="kw_skype_logo">
                <a:extLst>
                  <a:ext uri="{FF2B5EF4-FFF2-40B4-BE49-F238E27FC236}">
                    <a16:creationId xmlns:a16="http://schemas.microsoft.com/office/drawing/2014/main" id="{7DFB9A55-023B-4B0A-912D-BA21B10F0D9F}"/>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36" name="Object 78">
                <a:extLst>
                  <a:ext uri="{FF2B5EF4-FFF2-40B4-BE49-F238E27FC236}">
                    <a16:creationId xmlns:a16="http://schemas.microsoft.com/office/drawing/2014/main" id="{E0CAB32E-76A3-4B43-8E34-170A2855D1DC}"/>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6" name="Clip" r:id="rId7" imgW="1305000" imgH="1085760" progId="MS_ClipArt_Gallery.2">
                      <p:embed/>
                    </p:oleObj>
                  </mc:Choice>
                  <mc:Fallback>
                    <p:oleObj name="Clip" r:id="rId7" imgW="1305000" imgH="1085760" progId="MS_ClipArt_Gallery.2">
                      <p:embed/>
                      <p:pic>
                        <p:nvPicPr>
                          <p:cNvPr id="18449" name="Object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79">
              <a:extLst>
                <a:ext uri="{FF2B5EF4-FFF2-40B4-BE49-F238E27FC236}">
                  <a16:creationId xmlns:a16="http://schemas.microsoft.com/office/drawing/2014/main" id="{E0814247-3BF5-41DF-B6AC-94CDC182B378}"/>
                </a:ext>
              </a:extLst>
            </p:cNvPr>
            <p:cNvGrpSpPr>
              <a:grpSpLocks/>
            </p:cNvGrpSpPr>
            <p:nvPr/>
          </p:nvGrpSpPr>
          <p:grpSpPr bwMode="auto">
            <a:xfrm>
              <a:off x="3509" y="3185"/>
              <a:ext cx="316" cy="303"/>
              <a:chOff x="3464" y="1275"/>
              <a:chExt cx="395" cy="329"/>
            </a:xfrm>
          </p:grpSpPr>
          <p:pic>
            <p:nvPicPr>
              <p:cNvPr id="33" name="Picture 80" descr="kw_skype_logo">
                <a:extLst>
                  <a:ext uri="{FF2B5EF4-FFF2-40B4-BE49-F238E27FC236}">
                    <a16:creationId xmlns:a16="http://schemas.microsoft.com/office/drawing/2014/main" id="{97CE0325-1588-4264-96E2-D44AF14F75F1}"/>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34" name="Object 81">
                <a:extLst>
                  <a:ext uri="{FF2B5EF4-FFF2-40B4-BE49-F238E27FC236}">
                    <a16:creationId xmlns:a16="http://schemas.microsoft.com/office/drawing/2014/main" id="{381CFF77-8ED1-40ED-9B2B-FA003C64E8A3}"/>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7" name="Clip" r:id="rId8" imgW="1305000" imgH="1085760" progId="MS_ClipArt_Gallery.2">
                      <p:embed/>
                    </p:oleObj>
                  </mc:Choice>
                  <mc:Fallback>
                    <p:oleObj name="Clip" r:id="rId8" imgW="1305000" imgH="1085760" progId="MS_ClipArt_Gallery.2">
                      <p:embed/>
                      <p:pic>
                        <p:nvPicPr>
                          <p:cNvPr id="18448" name="Object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4" name="Group 82">
              <a:extLst>
                <a:ext uri="{FF2B5EF4-FFF2-40B4-BE49-F238E27FC236}">
                  <a16:creationId xmlns:a16="http://schemas.microsoft.com/office/drawing/2014/main" id="{76385010-FED0-477F-BB69-BE19E1F34AC5}"/>
                </a:ext>
              </a:extLst>
            </p:cNvPr>
            <p:cNvGrpSpPr>
              <a:grpSpLocks/>
            </p:cNvGrpSpPr>
            <p:nvPr/>
          </p:nvGrpSpPr>
          <p:grpSpPr bwMode="auto">
            <a:xfrm>
              <a:off x="3264" y="2174"/>
              <a:ext cx="316" cy="303"/>
              <a:chOff x="3464" y="1275"/>
              <a:chExt cx="395" cy="329"/>
            </a:xfrm>
          </p:grpSpPr>
          <p:pic>
            <p:nvPicPr>
              <p:cNvPr id="31" name="Picture 83" descr="kw_skype_logo">
                <a:extLst>
                  <a:ext uri="{FF2B5EF4-FFF2-40B4-BE49-F238E27FC236}">
                    <a16:creationId xmlns:a16="http://schemas.microsoft.com/office/drawing/2014/main" id="{D6B4A487-0EFD-4F24-A917-257E7ED541BA}"/>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32" name="Object 84">
                <a:extLst>
                  <a:ext uri="{FF2B5EF4-FFF2-40B4-BE49-F238E27FC236}">
                    <a16:creationId xmlns:a16="http://schemas.microsoft.com/office/drawing/2014/main" id="{A4E1D435-CD17-479C-A4C3-ED95C23CAAF5}"/>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8" name="Clip" r:id="rId9" imgW="1305000" imgH="1085760" progId="MS_ClipArt_Gallery.2">
                      <p:embed/>
                    </p:oleObj>
                  </mc:Choice>
                  <mc:Fallback>
                    <p:oleObj name="Clip" r:id="rId9" imgW="1305000" imgH="1085760" progId="MS_ClipArt_Gallery.2">
                      <p:embed/>
                      <p:pic>
                        <p:nvPicPr>
                          <p:cNvPr id="18447" name="Object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Group 85">
              <a:extLst>
                <a:ext uri="{FF2B5EF4-FFF2-40B4-BE49-F238E27FC236}">
                  <a16:creationId xmlns:a16="http://schemas.microsoft.com/office/drawing/2014/main" id="{BFCB1E96-7415-472E-9D27-974BA4EEFFCC}"/>
                </a:ext>
              </a:extLst>
            </p:cNvPr>
            <p:cNvGrpSpPr>
              <a:grpSpLocks/>
            </p:cNvGrpSpPr>
            <p:nvPr/>
          </p:nvGrpSpPr>
          <p:grpSpPr bwMode="auto">
            <a:xfrm>
              <a:off x="3019" y="2408"/>
              <a:ext cx="316" cy="303"/>
              <a:chOff x="3464" y="1275"/>
              <a:chExt cx="395" cy="329"/>
            </a:xfrm>
          </p:grpSpPr>
          <p:pic>
            <p:nvPicPr>
              <p:cNvPr id="29" name="Picture 86" descr="kw_skype_logo">
                <a:extLst>
                  <a:ext uri="{FF2B5EF4-FFF2-40B4-BE49-F238E27FC236}">
                    <a16:creationId xmlns:a16="http://schemas.microsoft.com/office/drawing/2014/main" id="{3F9E0275-C98E-413F-8C13-9CD47C397D30}"/>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30" name="Object 87">
                <a:extLst>
                  <a:ext uri="{FF2B5EF4-FFF2-40B4-BE49-F238E27FC236}">
                    <a16:creationId xmlns:a16="http://schemas.microsoft.com/office/drawing/2014/main" id="{04DAA9D4-847D-4028-87D8-DAABB304DF03}"/>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79" name="Clip" r:id="rId10" imgW="1305000" imgH="1085760" progId="MS_ClipArt_Gallery.2">
                      <p:embed/>
                    </p:oleObj>
                  </mc:Choice>
                  <mc:Fallback>
                    <p:oleObj name="Clip" r:id="rId10" imgW="1305000" imgH="1085760" progId="MS_ClipArt_Gallery.2">
                      <p:embed/>
                      <p:pic>
                        <p:nvPicPr>
                          <p:cNvPr id="18446"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Group 88">
              <a:extLst>
                <a:ext uri="{FF2B5EF4-FFF2-40B4-BE49-F238E27FC236}">
                  <a16:creationId xmlns:a16="http://schemas.microsoft.com/office/drawing/2014/main" id="{979201BD-C1DA-4E2C-B120-5EDBFB557C1B}"/>
                </a:ext>
              </a:extLst>
            </p:cNvPr>
            <p:cNvGrpSpPr>
              <a:grpSpLocks/>
            </p:cNvGrpSpPr>
            <p:nvPr/>
          </p:nvGrpSpPr>
          <p:grpSpPr bwMode="auto">
            <a:xfrm>
              <a:off x="3439" y="2610"/>
              <a:ext cx="535" cy="443"/>
              <a:chOff x="3464" y="1275"/>
              <a:chExt cx="395" cy="329"/>
            </a:xfrm>
          </p:grpSpPr>
          <p:pic>
            <p:nvPicPr>
              <p:cNvPr id="27" name="Picture 89" descr="kw_skype_logo">
                <a:extLst>
                  <a:ext uri="{FF2B5EF4-FFF2-40B4-BE49-F238E27FC236}">
                    <a16:creationId xmlns:a16="http://schemas.microsoft.com/office/drawing/2014/main" id="{4F459A30-3EB7-4A02-BB08-6435E8B8EA4D}"/>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28" name="Object 90">
                <a:extLst>
                  <a:ext uri="{FF2B5EF4-FFF2-40B4-BE49-F238E27FC236}">
                    <a16:creationId xmlns:a16="http://schemas.microsoft.com/office/drawing/2014/main" id="{63BDFF70-4F27-4181-AE21-5A758CBDDC22}"/>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0" name="Clip" r:id="rId11" imgW="1305000" imgH="1085760" progId="MS_ClipArt_Gallery.2">
                      <p:embed/>
                    </p:oleObj>
                  </mc:Choice>
                  <mc:Fallback>
                    <p:oleObj name="Clip" r:id="rId11" imgW="1305000" imgH="1085760" progId="MS_ClipArt_Gallery.2">
                      <p:embed/>
                      <p:pic>
                        <p:nvPicPr>
                          <p:cNvPr id="18445" name="Object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39" name="Line 115">
            <a:extLst>
              <a:ext uri="{FF2B5EF4-FFF2-40B4-BE49-F238E27FC236}">
                <a16:creationId xmlns:a16="http://schemas.microsoft.com/office/drawing/2014/main" id="{E23B851B-2BA9-46F8-99F1-BD92A5994655}"/>
              </a:ext>
            </a:extLst>
          </p:cNvPr>
          <p:cNvSpPr>
            <a:spLocks noChangeShapeType="1"/>
          </p:cNvSpPr>
          <p:nvPr/>
        </p:nvSpPr>
        <p:spPr bwMode="auto">
          <a:xfrm flipH="1">
            <a:off x="7454900" y="3021014"/>
            <a:ext cx="1011238" cy="1343025"/>
          </a:xfrm>
          <a:prstGeom prst="line">
            <a:avLst/>
          </a:prstGeom>
          <a:noFill/>
          <a:ln w="9525">
            <a:solidFill>
              <a:schemeClr val="tx1"/>
            </a:solidFill>
            <a:round/>
            <a:headEnd/>
            <a:tailEnd/>
          </a:ln>
        </p:spPr>
        <p:txBody>
          <a:bodyPr/>
          <a:lstStyle/>
          <a:p>
            <a:endParaRPr lang="zh-CN" altLang="en-US"/>
          </a:p>
        </p:txBody>
      </p:sp>
      <p:sp>
        <p:nvSpPr>
          <p:cNvPr id="40" name="Line 116">
            <a:extLst>
              <a:ext uri="{FF2B5EF4-FFF2-40B4-BE49-F238E27FC236}">
                <a16:creationId xmlns:a16="http://schemas.microsoft.com/office/drawing/2014/main" id="{70DC096B-5DD1-4D45-AC0C-AD2F21A5D133}"/>
              </a:ext>
            </a:extLst>
          </p:cNvPr>
          <p:cNvSpPr>
            <a:spLocks noChangeShapeType="1"/>
          </p:cNvSpPr>
          <p:nvPr/>
        </p:nvSpPr>
        <p:spPr bwMode="auto">
          <a:xfrm>
            <a:off x="8507413" y="2868613"/>
            <a:ext cx="692150" cy="1509712"/>
          </a:xfrm>
          <a:prstGeom prst="line">
            <a:avLst/>
          </a:prstGeom>
          <a:noFill/>
          <a:ln w="9525">
            <a:solidFill>
              <a:schemeClr val="tx1"/>
            </a:solidFill>
            <a:round/>
            <a:headEnd/>
            <a:tailEnd/>
          </a:ln>
        </p:spPr>
        <p:txBody>
          <a:bodyPr/>
          <a:lstStyle/>
          <a:p>
            <a:endParaRPr lang="zh-CN" altLang="en-US"/>
          </a:p>
        </p:txBody>
      </p:sp>
      <p:sp>
        <p:nvSpPr>
          <p:cNvPr id="41" name="Line 117">
            <a:extLst>
              <a:ext uri="{FF2B5EF4-FFF2-40B4-BE49-F238E27FC236}">
                <a16:creationId xmlns:a16="http://schemas.microsoft.com/office/drawing/2014/main" id="{A171005D-FB38-4228-82B9-3B226735071E}"/>
              </a:ext>
            </a:extLst>
          </p:cNvPr>
          <p:cNvSpPr>
            <a:spLocks noChangeShapeType="1"/>
          </p:cNvSpPr>
          <p:nvPr/>
        </p:nvSpPr>
        <p:spPr bwMode="auto">
          <a:xfrm flipV="1">
            <a:off x="7537450" y="4335464"/>
            <a:ext cx="1703388" cy="1587"/>
          </a:xfrm>
          <a:prstGeom prst="line">
            <a:avLst/>
          </a:prstGeom>
          <a:noFill/>
          <a:ln w="9525">
            <a:solidFill>
              <a:schemeClr val="tx1"/>
            </a:solidFill>
            <a:round/>
            <a:headEnd/>
            <a:tailEnd/>
          </a:ln>
        </p:spPr>
        <p:txBody>
          <a:bodyPr/>
          <a:lstStyle/>
          <a:p>
            <a:endParaRPr lang="zh-CN" altLang="en-US"/>
          </a:p>
        </p:txBody>
      </p:sp>
      <p:grpSp>
        <p:nvGrpSpPr>
          <p:cNvPr id="42" name="Group 125">
            <a:extLst>
              <a:ext uri="{FF2B5EF4-FFF2-40B4-BE49-F238E27FC236}">
                <a16:creationId xmlns:a16="http://schemas.microsoft.com/office/drawing/2014/main" id="{2A82E7C0-A236-4711-8D33-3AE8423BE004}"/>
              </a:ext>
            </a:extLst>
          </p:cNvPr>
          <p:cNvGrpSpPr>
            <a:grpSpLocks/>
          </p:cNvGrpSpPr>
          <p:nvPr/>
        </p:nvGrpSpPr>
        <p:grpSpPr bwMode="auto">
          <a:xfrm>
            <a:off x="8783639" y="3381376"/>
            <a:ext cx="1620837" cy="2074863"/>
            <a:chOff x="4564" y="2130"/>
            <a:chExt cx="1021" cy="1307"/>
          </a:xfrm>
        </p:grpSpPr>
        <p:sp>
          <p:nvSpPr>
            <p:cNvPr id="43" name="Line 92">
              <a:extLst>
                <a:ext uri="{FF2B5EF4-FFF2-40B4-BE49-F238E27FC236}">
                  <a16:creationId xmlns:a16="http://schemas.microsoft.com/office/drawing/2014/main" id="{DC28B839-CE18-4004-AC73-A84D428C4CE8}"/>
                </a:ext>
              </a:extLst>
            </p:cNvPr>
            <p:cNvSpPr>
              <a:spLocks noChangeShapeType="1"/>
            </p:cNvSpPr>
            <p:nvPr/>
          </p:nvSpPr>
          <p:spPr bwMode="auto">
            <a:xfrm flipH="1" flipV="1">
              <a:off x="4808" y="2828"/>
              <a:ext cx="53" cy="393"/>
            </a:xfrm>
            <a:prstGeom prst="line">
              <a:avLst/>
            </a:prstGeom>
            <a:noFill/>
            <a:ln w="9525">
              <a:solidFill>
                <a:schemeClr val="tx1"/>
              </a:solidFill>
              <a:round/>
              <a:headEnd/>
              <a:tailEnd/>
            </a:ln>
          </p:spPr>
          <p:txBody>
            <a:bodyPr/>
            <a:lstStyle/>
            <a:p>
              <a:endParaRPr lang="zh-CN" altLang="en-US"/>
            </a:p>
          </p:txBody>
        </p:sp>
        <p:sp>
          <p:nvSpPr>
            <p:cNvPr id="44" name="Line 93">
              <a:extLst>
                <a:ext uri="{FF2B5EF4-FFF2-40B4-BE49-F238E27FC236}">
                  <a16:creationId xmlns:a16="http://schemas.microsoft.com/office/drawing/2014/main" id="{7D9D533D-1156-4E69-91EA-0BE0EF10B167}"/>
                </a:ext>
              </a:extLst>
            </p:cNvPr>
            <p:cNvSpPr>
              <a:spLocks noChangeShapeType="1"/>
            </p:cNvSpPr>
            <p:nvPr/>
          </p:nvSpPr>
          <p:spPr bwMode="auto">
            <a:xfrm flipH="1" flipV="1">
              <a:off x="4843" y="2846"/>
              <a:ext cx="490" cy="296"/>
            </a:xfrm>
            <a:prstGeom prst="line">
              <a:avLst/>
            </a:prstGeom>
            <a:noFill/>
            <a:ln w="9525">
              <a:solidFill>
                <a:schemeClr val="tx1"/>
              </a:solidFill>
              <a:round/>
              <a:headEnd/>
              <a:tailEnd/>
            </a:ln>
          </p:spPr>
          <p:txBody>
            <a:bodyPr/>
            <a:lstStyle/>
            <a:p>
              <a:endParaRPr lang="zh-CN" altLang="en-US"/>
            </a:p>
          </p:txBody>
        </p:sp>
        <p:sp>
          <p:nvSpPr>
            <p:cNvPr id="45" name="Line 94">
              <a:extLst>
                <a:ext uri="{FF2B5EF4-FFF2-40B4-BE49-F238E27FC236}">
                  <a16:creationId xmlns:a16="http://schemas.microsoft.com/office/drawing/2014/main" id="{04F12026-2CE1-4D0D-9E13-B4F054EB3811}"/>
                </a:ext>
              </a:extLst>
            </p:cNvPr>
            <p:cNvSpPr>
              <a:spLocks noChangeShapeType="1"/>
            </p:cNvSpPr>
            <p:nvPr/>
          </p:nvSpPr>
          <p:spPr bwMode="auto">
            <a:xfrm flipH="1" flipV="1">
              <a:off x="4818" y="2828"/>
              <a:ext cx="638" cy="61"/>
            </a:xfrm>
            <a:prstGeom prst="line">
              <a:avLst/>
            </a:prstGeom>
            <a:noFill/>
            <a:ln w="9525">
              <a:solidFill>
                <a:schemeClr val="tx1"/>
              </a:solidFill>
              <a:round/>
              <a:headEnd/>
              <a:tailEnd/>
            </a:ln>
          </p:spPr>
          <p:txBody>
            <a:bodyPr/>
            <a:lstStyle/>
            <a:p>
              <a:endParaRPr lang="zh-CN" altLang="en-US"/>
            </a:p>
          </p:txBody>
        </p:sp>
        <p:sp>
          <p:nvSpPr>
            <p:cNvPr id="46" name="Line 95">
              <a:extLst>
                <a:ext uri="{FF2B5EF4-FFF2-40B4-BE49-F238E27FC236}">
                  <a16:creationId xmlns:a16="http://schemas.microsoft.com/office/drawing/2014/main" id="{F3187E9F-9634-4063-9DBE-9D6D4E6C2C2C}"/>
                </a:ext>
              </a:extLst>
            </p:cNvPr>
            <p:cNvSpPr>
              <a:spLocks noChangeShapeType="1"/>
            </p:cNvSpPr>
            <p:nvPr/>
          </p:nvSpPr>
          <p:spPr bwMode="auto">
            <a:xfrm flipH="1">
              <a:off x="4818" y="2233"/>
              <a:ext cx="375" cy="604"/>
            </a:xfrm>
            <a:prstGeom prst="line">
              <a:avLst/>
            </a:prstGeom>
            <a:noFill/>
            <a:ln w="9525">
              <a:solidFill>
                <a:schemeClr val="tx1"/>
              </a:solidFill>
              <a:round/>
              <a:headEnd/>
              <a:tailEnd/>
            </a:ln>
          </p:spPr>
          <p:txBody>
            <a:bodyPr/>
            <a:lstStyle/>
            <a:p>
              <a:endParaRPr lang="zh-CN" altLang="en-US"/>
            </a:p>
          </p:txBody>
        </p:sp>
        <p:sp>
          <p:nvSpPr>
            <p:cNvPr id="47" name="Line 96">
              <a:extLst>
                <a:ext uri="{FF2B5EF4-FFF2-40B4-BE49-F238E27FC236}">
                  <a16:creationId xmlns:a16="http://schemas.microsoft.com/office/drawing/2014/main" id="{ABFD1E90-1FA0-4B23-BE10-11B38F27184B}"/>
                </a:ext>
              </a:extLst>
            </p:cNvPr>
            <p:cNvSpPr>
              <a:spLocks noChangeShapeType="1"/>
            </p:cNvSpPr>
            <p:nvPr/>
          </p:nvSpPr>
          <p:spPr bwMode="auto">
            <a:xfrm flipH="1">
              <a:off x="4835" y="2459"/>
              <a:ext cx="602" cy="412"/>
            </a:xfrm>
            <a:prstGeom prst="line">
              <a:avLst/>
            </a:prstGeom>
            <a:noFill/>
            <a:ln w="9525">
              <a:solidFill>
                <a:schemeClr val="tx1"/>
              </a:solidFill>
              <a:round/>
              <a:headEnd/>
              <a:tailEnd/>
            </a:ln>
          </p:spPr>
          <p:txBody>
            <a:bodyPr/>
            <a:lstStyle/>
            <a:p>
              <a:endParaRPr lang="zh-CN" altLang="en-US"/>
            </a:p>
          </p:txBody>
        </p:sp>
        <p:grpSp>
          <p:nvGrpSpPr>
            <p:cNvPr id="48" name="Group 100">
              <a:extLst>
                <a:ext uri="{FF2B5EF4-FFF2-40B4-BE49-F238E27FC236}">
                  <a16:creationId xmlns:a16="http://schemas.microsoft.com/office/drawing/2014/main" id="{3D8E6B0F-5706-45EA-9E2A-975E3C304542}"/>
                </a:ext>
              </a:extLst>
            </p:cNvPr>
            <p:cNvGrpSpPr>
              <a:grpSpLocks/>
            </p:cNvGrpSpPr>
            <p:nvPr/>
          </p:nvGrpSpPr>
          <p:grpSpPr bwMode="auto">
            <a:xfrm>
              <a:off x="5269" y="2759"/>
              <a:ext cx="316" cy="303"/>
              <a:chOff x="3464" y="1275"/>
              <a:chExt cx="395" cy="329"/>
            </a:xfrm>
          </p:grpSpPr>
          <p:pic>
            <p:nvPicPr>
              <p:cNvPr id="64" name="Picture 101" descr="kw_skype_logo">
                <a:extLst>
                  <a:ext uri="{FF2B5EF4-FFF2-40B4-BE49-F238E27FC236}">
                    <a16:creationId xmlns:a16="http://schemas.microsoft.com/office/drawing/2014/main" id="{8C84CF25-CAC9-4D85-908E-44366DB0FAEC}"/>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5" name="Object 102">
                <a:extLst>
                  <a:ext uri="{FF2B5EF4-FFF2-40B4-BE49-F238E27FC236}">
                    <a16:creationId xmlns:a16="http://schemas.microsoft.com/office/drawing/2014/main" id="{93B5FD46-0716-4866-B80B-68E8D0CBF7C3}"/>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1" name="Clip" r:id="rId12" imgW="1305000" imgH="1085760" progId="MS_ClipArt_Gallery.2">
                      <p:embed/>
                    </p:oleObj>
                  </mc:Choice>
                  <mc:Fallback>
                    <p:oleObj name="Clip" r:id="rId12" imgW="1305000" imgH="1085760" progId="MS_ClipArt_Gallery.2">
                      <p:embed/>
                      <p:pic>
                        <p:nvPicPr>
                          <p:cNvPr id="18444" name="Object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 name="Group 103">
              <a:extLst>
                <a:ext uri="{FF2B5EF4-FFF2-40B4-BE49-F238E27FC236}">
                  <a16:creationId xmlns:a16="http://schemas.microsoft.com/office/drawing/2014/main" id="{D8E42DD2-BF7B-4687-9779-16290B883DB4}"/>
                </a:ext>
              </a:extLst>
            </p:cNvPr>
            <p:cNvGrpSpPr>
              <a:grpSpLocks/>
            </p:cNvGrpSpPr>
            <p:nvPr/>
          </p:nvGrpSpPr>
          <p:grpSpPr bwMode="auto">
            <a:xfrm>
              <a:off x="5166" y="3081"/>
              <a:ext cx="316" cy="303"/>
              <a:chOff x="3464" y="1275"/>
              <a:chExt cx="395" cy="329"/>
            </a:xfrm>
          </p:grpSpPr>
          <p:pic>
            <p:nvPicPr>
              <p:cNvPr id="62" name="Picture 104" descr="kw_skype_logo">
                <a:extLst>
                  <a:ext uri="{FF2B5EF4-FFF2-40B4-BE49-F238E27FC236}">
                    <a16:creationId xmlns:a16="http://schemas.microsoft.com/office/drawing/2014/main" id="{C00AB207-363F-4FD4-80DD-1B15DE68F72E}"/>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3" name="Object 105">
                <a:extLst>
                  <a:ext uri="{FF2B5EF4-FFF2-40B4-BE49-F238E27FC236}">
                    <a16:creationId xmlns:a16="http://schemas.microsoft.com/office/drawing/2014/main" id="{A2E00FA5-448D-4EED-900C-41775AB7BDA6}"/>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2" name="Clip" r:id="rId13" imgW="1305000" imgH="1085760" progId="MS_ClipArt_Gallery.2">
                      <p:embed/>
                    </p:oleObj>
                  </mc:Choice>
                  <mc:Fallback>
                    <p:oleObj name="Clip" r:id="rId13" imgW="1305000" imgH="1085760" progId="MS_ClipArt_Gallery.2">
                      <p:embed/>
                      <p:pic>
                        <p:nvPicPr>
                          <p:cNvPr id="18443" name="Object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0" name="Group 106">
              <a:extLst>
                <a:ext uri="{FF2B5EF4-FFF2-40B4-BE49-F238E27FC236}">
                  <a16:creationId xmlns:a16="http://schemas.microsoft.com/office/drawing/2014/main" id="{3AC9ED40-54DE-4CC8-8817-7253F3476503}"/>
                </a:ext>
              </a:extLst>
            </p:cNvPr>
            <p:cNvGrpSpPr>
              <a:grpSpLocks/>
            </p:cNvGrpSpPr>
            <p:nvPr/>
          </p:nvGrpSpPr>
          <p:grpSpPr bwMode="auto">
            <a:xfrm>
              <a:off x="5262" y="2375"/>
              <a:ext cx="316" cy="303"/>
              <a:chOff x="3464" y="1275"/>
              <a:chExt cx="395" cy="329"/>
            </a:xfrm>
          </p:grpSpPr>
          <p:pic>
            <p:nvPicPr>
              <p:cNvPr id="60" name="Picture 107" descr="kw_skype_logo">
                <a:extLst>
                  <a:ext uri="{FF2B5EF4-FFF2-40B4-BE49-F238E27FC236}">
                    <a16:creationId xmlns:a16="http://schemas.microsoft.com/office/drawing/2014/main" id="{7CFBF271-9146-4DA8-A4EF-42285B0CFEA5}"/>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1" name="Object 108">
                <a:extLst>
                  <a:ext uri="{FF2B5EF4-FFF2-40B4-BE49-F238E27FC236}">
                    <a16:creationId xmlns:a16="http://schemas.microsoft.com/office/drawing/2014/main" id="{D2E53277-18B1-4588-999B-8DCD8FE2487A}"/>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3" name="Clip" r:id="rId14" imgW="1305000" imgH="1085760" progId="MS_ClipArt_Gallery.2">
                      <p:embed/>
                    </p:oleObj>
                  </mc:Choice>
                  <mc:Fallback>
                    <p:oleObj name="Clip" r:id="rId14" imgW="1305000" imgH="1085760" progId="MS_ClipArt_Gallery.2">
                      <p:embed/>
                      <p:pic>
                        <p:nvPicPr>
                          <p:cNvPr id="18442" name="Object 1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 name="Group 109">
              <a:extLst>
                <a:ext uri="{FF2B5EF4-FFF2-40B4-BE49-F238E27FC236}">
                  <a16:creationId xmlns:a16="http://schemas.microsoft.com/office/drawing/2014/main" id="{74ACC024-CA80-4A9E-A9E4-A1FF8D8A1DCE}"/>
                </a:ext>
              </a:extLst>
            </p:cNvPr>
            <p:cNvGrpSpPr>
              <a:grpSpLocks/>
            </p:cNvGrpSpPr>
            <p:nvPr/>
          </p:nvGrpSpPr>
          <p:grpSpPr bwMode="auto">
            <a:xfrm>
              <a:off x="5026" y="2130"/>
              <a:ext cx="316" cy="303"/>
              <a:chOff x="3464" y="1275"/>
              <a:chExt cx="395" cy="329"/>
            </a:xfrm>
          </p:grpSpPr>
          <p:pic>
            <p:nvPicPr>
              <p:cNvPr id="58" name="Picture 110" descr="kw_skype_logo">
                <a:extLst>
                  <a:ext uri="{FF2B5EF4-FFF2-40B4-BE49-F238E27FC236}">
                    <a16:creationId xmlns:a16="http://schemas.microsoft.com/office/drawing/2014/main" id="{FD4C05C9-48A7-4732-AB31-332F14F95DAF}"/>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9" name="Object 111">
                <a:extLst>
                  <a:ext uri="{FF2B5EF4-FFF2-40B4-BE49-F238E27FC236}">
                    <a16:creationId xmlns:a16="http://schemas.microsoft.com/office/drawing/2014/main" id="{49E558F6-7BBD-45B8-9B15-B27E965D5ED1}"/>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4" name="Clip" r:id="rId15" imgW="1305000" imgH="1085760" progId="MS_ClipArt_Gallery.2">
                      <p:embed/>
                    </p:oleObj>
                  </mc:Choice>
                  <mc:Fallback>
                    <p:oleObj name="Clip" r:id="rId15" imgW="1305000" imgH="1085760" progId="MS_ClipArt_Gallery.2">
                      <p:embed/>
                      <p:pic>
                        <p:nvPicPr>
                          <p:cNvPr id="18441" name="Object 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2" name="Group 97">
              <a:extLst>
                <a:ext uri="{FF2B5EF4-FFF2-40B4-BE49-F238E27FC236}">
                  <a16:creationId xmlns:a16="http://schemas.microsoft.com/office/drawing/2014/main" id="{8C86FC08-587A-4F3C-865E-ABD11395A35A}"/>
                </a:ext>
              </a:extLst>
            </p:cNvPr>
            <p:cNvGrpSpPr>
              <a:grpSpLocks/>
            </p:cNvGrpSpPr>
            <p:nvPr/>
          </p:nvGrpSpPr>
          <p:grpSpPr bwMode="auto">
            <a:xfrm>
              <a:off x="4720" y="3134"/>
              <a:ext cx="316" cy="303"/>
              <a:chOff x="3464" y="1275"/>
              <a:chExt cx="395" cy="329"/>
            </a:xfrm>
          </p:grpSpPr>
          <p:pic>
            <p:nvPicPr>
              <p:cNvPr id="56" name="Picture 98" descr="kw_skype_logo">
                <a:extLst>
                  <a:ext uri="{FF2B5EF4-FFF2-40B4-BE49-F238E27FC236}">
                    <a16:creationId xmlns:a16="http://schemas.microsoft.com/office/drawing/2014/main" id="{06043033-040A-4FD5-86FE-6170ABC34803}"/>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7" name="Object 99">
                <a:extLst>
                  <a:ext uri="{FF2B5EF4-FFF2-40B4-BE49-F238E27FC236}">
                    <a16:creationId xmlns:a16="http://schemas.microsoft.com/office/drawing/2014/main" id="{B032D2B0-6E0F-42A8-AE71-17FCDD58867E}"/>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5" name="Clip" r:id="rId16" imgW="1305000" imgH="1085760" progId="MS_ClipArt_Gallery.2">
                      <p:embed/>
                    </p:oleObj>
                  </mc:Choice>
                  <mc:Fallback>
                    <p:oleObj name="Clip" r:id="rId16" imgW="1305000" imgH="1085760" progId="MS_ClipArt_Gallery.2">
                      <p:embed/>
                      <p:pic>
                        <p:nvPicPr>
                          <p:cNvPr id="18440" name="Object 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3" name="Group 112">
              <a:extLst>
                <a:ext uri="{FF2B5EF4-FFF2-40B4-BE49-F238E27FC236}">
                  <a16:creationId xmlns:a16="http://schemas.microsoft.com/office/drawing/2014/main" id="{C472C2D2-CD96-4362-A1EC-41BFB32CA2F2}"/>
                </a:ext>
              </a:extLst>
            </p:cNvPr>
            <p:cNvGrpSpPr>
              <a:grpSpLocks/>
            </p:cNvGrpSpPr>
            <p:nvPr/>
          </p:nvGrpSpPr>
          <p:grpSpPr bwMode="auto">
            <a:xfrm>
              <a:off x="4564" y="2655"/>
              <a:ext cx="535" cy="443"/>
              <a:chOff x="3464" y="1275"/>
              <a:chExt cx="395" cy="329"/>
            </a:xfrm>
          </p:grpSpPr>
          <p:pic>
            <p:nvPicPr>
              <p:cNvPr id="54" name="Picture 113" descr="kw_skype_logo">
                <a:extLst>
                  <a:ext uri="{FF2B5EF4-FFF2-40B4-BE49-F238E27FC236}">
                    <a16:creationId xmlns:a16="http://schemas.microsoft.com/office/drawing/2014/main" id="{8E508C38-3AD5-4067-8506-5324BF619679}"/>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5" name="Object 114">
                <a:extLst>
                  <a:ext uri="{FF2B5EF4-FFF2-40B4-BE49-F238E27FC236}">
                    <a16:creationId xmlns:a16="http://schemas.microsoft.com/office/drawing/2014/main" id="{F239B951-4B7C-4C66-A27F-7B205D45FF63}"/>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6" name="Clip" r:id="rId17" imgW="1305000" imgH="1085760" progId="MS_ClipArt_Gallery.2">
                      <p:embed/>
                    </p:oleObj>
                  </mc:Choice>
                  <mc:Fallback>
                    <p:oleObj name="Clip" r:id="rId17" imgW="1305000" imgH="1085760" progId="MS_ClipArt_Gallery.2">
                      <p:embed/>
                      <p:pic>
                        <p:nvPicPr>
                          <p:cNvPr id="18439" name="Object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6" name="Group 123">
            <a:extLst>
              <a:ext uri="{FF2B5EF4-FFF2-40B4-BE49-F238E27FC236}">
                <a16:creationId xmlns:a16="http://schemas.microsoft.com/office/drawing/2014/main" id="{8DB2B54B-80F8-4C5B-9821-DD083CB1DC19}"/>
              </a:ext>
            </a:extLst>
          </p:cNvPr>
          <p:cNvGrpSpPr>
            <a:grpSpLocks/>
          </p:cNvGrpSpPr>
          <p:nvPr/>
        </p:nvGrpSpPr>
        <p:grpSpPr bwMode="auto">
          <a:xfrm>
            <a:off x="7391403" y="1235076"/>
            <a:ext cx="2959101" cy="1425575"/>
            <a:chOff x="3696" y="778"/>
            <a:chExt cx="1864" cy="898"/>
          </a:xfrm>
        </p:grpSpPr>
        <p:grpSp>
          <p:nvGrpSpPr>
            <p:cNvPr id="67" name="Group 121">
              <a:extLst>
                <a:ext uri="{FF2B5EF4-FFF2-40B4-BE49-F238E27FC236}">
                  <a16:creationId xmlns:a16="http://schemas.microsoft.com/office/drawing/2014/main" id="{9CCE4462-17A2-483A-9895-8A8E08618189}"/>
                </a:ext>
              </a:extLst>
            </p:cNvPr>
            <p:cNvGrpSpPr>
              <a:grpSpLocks/>
            </p:cNvGrpSpPr>
            <p:nvPr/>
          </p:nvGrpSpPr>
          <p:grpSpPr bwMode="auto">
            <a:xfrm>
              <a:off x="3696" y="1085"/>
              <a:ext cx="1416" cy="591"/>
              <a:chOff x="3696" y="1085"/>
              <a:chExt cx="1416" cy="591"/>
            </a:xfrm>
          </p:grpSpPr>
          <p:grpSp>
            <p:nvGrpSpPr>
              <p:cNvPr id="69" name="Group 44">
                <a:extLst>
                  <a:ext uri="{FF2B5EF4-FFF2-40B4-BE49-F238E27FC236}">
                    <a16:creationId xmlns:a16="http://schemas.microsoft.com/office/drawing/2014/main" id="{4CEDE28C-13C0-45F7-88A0-7ACC1F103584}"/>
                  </a:ext>
                </a:extLst>
              </p:cNvPr>
              <p:cNvGrpSpPr>
                <a:grpSpLocks/>
              </p:cNvGrpSpPr>
              <p:nvPr/>
            </p:nvGrpSpPr>
            <p:grpSpPr bwMode="auto">
              <a:xfrm>
                <a:off x="3696" y="1373"/>
                <a:ext cx="316" cy="303"/>
                <a:chOff x="3464" y="1275"/>
                <a:chExt cx="395" cy="329"/>
              </a:xfrm>
            </p:grpSpPr>
            <p:pic>
              <p:nvPicPr>
                <p:cNvPr id="82" name="Picture 4" descr="kw_skype_logo">
                  <a:extLst>
                    <a:ext uri="{FF2B5EF4-FFF2-40B4-BE49-F238E27FC236}">
                      <a16:creationId xmlns:a16="http://schemas.microsoft.com/office/drawing/2014/main" id="{D5E33C65-F04E-4CDE-885B-19CD1C98A949}"/>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83" name="Object 23">
                  <a:extLst>
                    <a:ext uri="{FF2B5EF4-FFF2-40B4-BE49-F238E27FC236}">
                      <a16:creationId xmlns:a16="http://schemas.microsoft.com/office/drawing/2014/main" id="{8F208D21-EF45-40F0-9D40-74C8A78C1C86}"/>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7" name="Clip" r:id="rId18" imgW="1305000" imgH="1085760" progId="MS_ClipArt_Gallery.2">
                        <p:embed/>
                      </p:oleObj>
                    </mc:Choice>
                    <mc:Fallback>
                      <p:oleObj name="Clip" r:id="rId18" imgW="1305000" imgH="1085760" progId="MS_ClipArt_Gallery.2">
                        <p:embed/>
                        <p:pic>
                          <p:nvPicPr>
                            <p:cNvPr id="18438"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0" name="Group 48">
                <a:extLst>
                  <a:ext uri="{FF2B5EF4-FFF2-40B4-BE49-F238E27FC236}">
                    <a16:creationId xmlns:a16="http://schemas.microsoft.com/office/drawing/2014/main" id="{CF425A19-D917-41DD-9BEA-CE2FBB9DAD55}"/>
                  </a:ext>
                </a:extLst>
              </p:cNvPr>
              <p:cNvGrpSpPr>
                <a:grpSpLocks/>
              </p:cNvGrpSpPr>
              <p:nvPr/>
            </p:nvGrpSpPr>
            <p:grpSpPr bwMode="auto">
              <a:xfrm>
                <a:off x="4219" y="1085"/>
                <a:ext cx="316" cy="303"/>
                <a:chOff x="3464" y="1275"/>
                <a:chExt cx="395" cy="329"/>
              </a:xfrm>
            </p:grpSpPr>
            <p:pic>
              <p:nvPicPr>
                <p:cNvPr id="80" name="Picture 49" descr="kw_skype_logo">
                  <a:extLst>
                    <a:ext uri="{FF2B5EF4-FFF2-40B4-BE49-F238E27FC236}">
                      <a16:creationId xmlns:a16="http://schemas.microsoft.com/office/drawing/2014/main" id="{FF7EAA45-F7EE-4061-AED6-BF419E4AFC02}"/>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81" name="Object 50">
                  <a:extLst>
                    <a:ext uri="{FF2B5EF4-FFF2-40B4-BE49-F238E27FC236}">
                      <a16:creationId xmlns:a16="http://schemas.microsoft.com/office/drawing/2014/main" id="{2A6A51CC-AC21-45C7-9127-A1A3C66833C7}"/>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8" name="Clip" r:id="rId19" imgW="1305000" imgH="1085760" progId="MS_ClipArt_Gallery.2">
                        <p:embed/>
                      </p:oleObj>
                    </mc:Choice>
                    <mc:Fallback>
                      <p:oleObj name="Clip" r:id="rId19" imgW="1305000" imgH="1085760" progId="MS_ClipArt_Gallery.2">
                        <p:embed/>
                        <p:pic>
                          <p:nvPicPr>
                            <p:cNvPr id="18437"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 name="Group 51">
                <a:extLst>
                  <a:ext uri="{FF2B5EF4-FFF2-40B4-BE49-F238E27FC236}">
                    <a16:creationId xmlns:a16="http://schemas.microsoft.com/office/drawing/2014/main" id="{E33408E4-92AC-4FBC-85C1-4FA32F878578}"/>
                  </a:ext>
                </a:extLst>
              </p:cNvPr>
              <p:cNvGrpSpPr>
                <a:grpSpLocks/>
              </p:cNvGrpSpPr>
              <p:nvPr/>
            </p:nvGrpSpPr>
            <p:grpSpPr bwMode="auto">
              <a:xfrm>
                <a:off x="3888" y="1146"/>
                <a:ext cx="316" cy="303"/>
                <a:chOff x="3464" y="1275"/>
                <a:chExt cx="395" cy="329"/>
              </a:xfrm>
            </p:grpSpPr>
            <p:pic>
              <p:nvPicPr>
                <p:cNvPr id="78" name="Picture 52" descr="kw_skype_logo">
                  <a:extLst>
                    <a:ext uri="{FF2B5EF4-FFF2-40B4-BE49-F238E27FC236}">
                      <a16:creationId xmlns:a16="http://schemas.microsoft.com/office/drawing/2014/main" id="{00724EC9-94AF-42B1-AC80-879926216DB8}"/>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9" name="Object 53">
                  <a:extLst>
                    <a:ext uri="{FF2B5EF4-FFF2-40B4-BE49-F238E27FC236}">
                      <a16:creationId xmlns:a16="http://schemas.microsoft.com/office/drawing/2014/main" id="{D7043914-2959-4BE0-92E6-D026D77D155E}"/>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89" name="Clip" r:id="rId20" imgW="1305000" imgH="1085760" progId="MS_ClipArt_Gallery.2">
                        <p:embed/>
                      </p:oleObj>
                    </mc:Choice>
                    <mc:Fallback>
                      <p:oleObj name="Clip" r:id="rId20" imgW="1305000" imgH="1085760" progId="MS_ClipArt_Gallery.2">
                        <p:embed/>
                        <p:pic>
                          <p:nvPicPr>
                            <p:cNvPr id="18436"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Group 54">
                <a:extLst>
                  <a:ext uri="{FF2B5EF4-FFF2-40B4-BE49-F238E27FC236}">
                    <a16:creationId xmlns:a16="http://schemas.microsoft.com/office/drawing/2014/main" id="{2B5F195B-3640-4BAB-A677-F7FEAA2FB37F}"/>
                  </a:ext>
                </a:extLst>
              </p:cNvPr>
              <p:cNvGrpSpPr>
                <a:grpSpLocks/>
              </p:cNvGrpSpPr>
              <p:nvPr/>
            </p:nvGrpSpPr>
            <p:grpSpPr bwMode="auto">
              <a:xfrm>
                <a:off x="4796" y="1373"/>
                <a:ext cx="316" cy="303"/>
                <a:chOff x="3464" y="1275"/>
                <a:chExt cx="395" cy="329"/>
              </a:xfrm>
            </p:grpSpPr>
            <p:pic>
              <p:nvPicPr>
                <p:cNvPr id="76" name="Picture 55" descr="kw_skype_logo">
                  <a:extLst>
                    <a:ext uri="{FF2B5EF4-FFF2-40B4-BE49-F238E27FC236}">
                      <a16:creationId xmlns:a16="http://schemas.microsoft.com/office/drawing/2014/main" id="{C4724D98-2734-400A-9BA8-1E8CBB488216}"/>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7" name="Object 56">
                  <a:extLst>
                    <a:ext uri="{FF2B5EF4-FFF2-40B4-BE49-F238E27FC236}">
                      <a16:creationId xmlns:a16="http://schemas.microsoft.com/office/drawing/2014/main" id="{04249F37-D2E0-4B13-9355-8EABD67CD79E}"/>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90" name="Clip" r:id="rId21" imgW="1305000" imgH="1085760" progId="MS_ClipArt_Gallery.2">
                        <p:embed/>
                      </p:oleObj>
                    </mc:Choice>
                    <mc:Fallback>
                      <p:oleObj name="Clip" r:id="rId21" imgW="1305000" imgH="1085760" progId="MS_ClipArt_Gallery.2">
                        <p:embed/>
                        <p:pic>
                          <p:nvPicPr>
                            <p:cNvPr id="18435"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3" name="Group 57">
                <a:extLst>
                  <a:ext uri="{FF2B5EF4-FFF2-40B4-BE49-F238E27FC236}">
                    <a16:creationId xmlns:a16="http://schemas.microsoft.com/office/drawing/2014/main" id="{CC1553FD-61B1-4BE4-8472-F672EE8ECE54}"/>
                  </a:ext>
                </a:extLst>
              </p:cNvPr>
              <p:cNvGrpSpPr>
                <a:grpSpLocks/>
              </p:cNvGrpSpPr>
              <p:nvPr/>
            </p:nvGrpSpPr>
            <p:grpSpPr bwMode="auto">
              <a:xfrm>
                <a:off x="4560" y="1128"/>
                <a:ext cx="316" cy="303"/>
                <a:chOff x="3464" y="1275"/>
                <a:chExt cx="395" cy="329"/>
              </a:xfrm>
            </p:grpSpPr>
            <p:pic>
              <p:nvPicPr>
                <p:cNvPr id="74" name="Picture 58" descr="kw_skype_logo">
                  <a:extLst>
                    <a:ext uri="{FF2B5EF4-FFF2-40B4-BE49-F238E27FC236}">
                      <a16:creationId xmlns:a16="http://schemas.microsoft.com/office/drawing/2014/main" id="{DE9E4F6B-6482-46C9-A897-7E20A0CC60E3}"/>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5" name="Object 59">
                  <a:extLst>
                    <a:ext uri="{FF2B5EF4-FFF2-40B4-BE49-F238E27FC236}">
                      <a16:creationId xmlns:a16="http://schemas.microsoft.com/office/drawing/2014/main" id="{5AC29950-F2FB-428E-A463-E2A5BCB20225}"/>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391" name="Clip" r:id="rId22" imgW="1305000" imgH="1085760" progId="MS_ClipArt_Gallery.2">
                        <p:embed/>
                      </p:oleObj>
                    </mc:Choice>
                    <mc:Fallback>
                      <p:oleObj name="Clip" r:id="rId22" imgW="1305000" imgH="1085760" progId="MS_ClipArt_Gallery.2">
                        <p:embed/>
                        <p:pic>
                          <p:nvPicPr>
                            <p:cNvPr id="18434"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68" name="Text Box 118">
              <a:extLst>
                <a:ext uri="{FF2B5EF4-FFF2-40B4-BE49-F238E27FC236}">
                  <a16:creationId xmlns:a16="http://schemas.microsoft.com/office/drawing/2014/main" id="{9F5D21A7-16DA-45BB-8A5D-2101282EA843}"/>
                </a:ext>
              </a:extLst>
            </p:cNvPr>
            <p:cNvSpPr txBox="1">
              <a:spLocks noChangeArrowheads="1"/>
            </p:cNvSpPr>
            <p:nvPr/>
          </p:nvSpPr>
          <p:spPr bwMode="auto">
            <a:xfrm>
              <a:off x="4115" y="778"/>
              <a:ext cx="1445" cy="252"/>
            </a:xfrm>
            <a:prstGeom prst="rect">
              <a:avLst/>
            </a:prstGeom>
            <a:noFill/>
            <a:ln w="9525" algn="ctr">
              <a:noFill/>
              <a:miter lim="800000"/>
              <a:headEnd/>
              <a:tailEnd/>
            </a:ln>
          </p:spPr>
          <p:txBody>
            <a:bodyPr wrap="none">
              <a:spAutoFit/>
            </a:bodyPr>
            <a:lstStyle/>
            <a:p>
              <a:pPr marL="342900" indent="-342900"/>
              <a:r>
                <a:rPr lang="en-US" altLang="zh-CN" sz="2000">
                  <a:ea typeface="宋体" pitchFamily="2" charset="-122"/>
                </a:rPr>
                <a:t>Skype clients (SC)</a:t>
              </a:r>
            </a:p>
          </p:txBody>
        </p:sp>
      </p:grpSp>
      <p:sp>
        <p:nvSpPr>
          <p:cNvPr id="84" name="Text Box 119">
            <a:extLst>
              <a:ext uri="{FF2B5EF4-FFF2-40B4-BE49-F238E27FC236}">
                <a16:creationId xmlns:a16="http://schemas.microsoft.com/office/drawing/2014/main" id="{B850C06C-EFA2-4C33-9F75-9041C497A75D}"/>
              </a:ext>
            </a:extLst>
          </p:cNvPr>
          <p:cNvSpPr txBox="1">
            <a:spLocks noChangeArrowheads="1"/>
          </p:cNvSpPr>
          <p:nvPr/>
        </p:nvSpPr>
        <p:spPr bwMode="auto">
          <a:xfrm>
            <a:off x="8766175" y="2746375"/>
            <a:ext cx="1510350" cy="707886"/>
          </a:xfrm>
          <a:prstGeom prst="rect">
            <a:avLst/>
          </a:prstGeom>
          <a:noFill/>
          <a:ln w="9525" algn="ctr">
            <a:noFill/>
            <a:miter lim="800000"/>
            <a:headEnd/>
            <a:tailEnd/>
          </a:ln>
        </p:spPr>
        <p:txBody>
          <a:bodyPr wrap="none">
            <a:spAutoFit/>
          </a:bodyPr>
          <a:lstStyle/>
          <a:p>
            <a:pPr marL="342900" indent="-342900"/>
            <a:r>
              <a:rPr lang="en-US" altLang="zh-CN" sz="2000">
                <a:ea typeface="宋体" pitchFamily="2" charset="-122"/>
              </a:rPr>
              <a:t>Supernode </a:t>
            </a:r>
          </a:p>
          <a:p>
            <a:pPr marL="342900" indent="-342900"/>
            <a:r>
              <a:rPr lang="en-US" altLang="zh-CN" sz="2000">
                <a:ea typeface="宋体" pitchFamily="2" charset="-122"/>
              </a:rPr>
              <a:t>(SN)</a:t>
            </a:r>
          </a:p>
        </p:txBody>
      </p:sp>
      <p:grpSp>
        <p:nvGrpSpPr>
          <p:cNvPr id="85" name="Group 127">
            <a:extLst>
              <a:ext uri="{FF2B5EF4-FFF2-40B4-BE49-F238E27FC236}">
                <a16:creationId xmlns:a16="http://schemas.microsoft.com/office/drawing/2014/main" id="{9847590F-C9CA-477A-9E78-791D5E5BA8F9}"/>
              </a:ext>
            </a:extLst>
          </p:cNvPr>
          <p:cNvGrpSpPr>
            <a:grpSpLocks/>
          </p:cNvGrpSpPr>
          <p:nvPr/>
        </p:nvGrpSpPr>
        <p:grpSpPr bwMode="auto">
          <a:xfrm>
            <a:off x="5745166" y="1677990"/>
            <a:ext cx="1509713" cy="1420813"/>
            <a:chOff x="2659" y="1057"/>
            <a:chExt cx="951" cy="895"/>
          </a:xfrm>
        </p:grpSpPr>
        <p:grpSp>
          <p:nvGrpSpPr>
            <p:cNvPr id="86" name="Group 6">
              <a:extLst>
                <a:ext uri="{FF2B5EF4-FFF2-40B4-BE49-F238E27FC236}">
                  <a16:creationId xmlns:a16="http://schemas.microsoft.com/office/drawing/2014/main" id="{9F8C220B-3655-4BAA-A1DC-13FBF08B1BF2}"/>
                </a:ext>
              </a:extLst>
            </p:cNvPr>
            <p:cNvGrpSpPr>
              <a:grpSpLocks/>
            </p:cNvGrpSpPr>
            <p:nvPr/>
          </p:nvGrpSpPr>
          <p:grpSpPr bwMode="auto">
            <a:xfrm>
              <a:off x="2974" y="1057"/>
              <a:ext cx="269" cy="547"/>
              <a:chOff x="4180" y="783"/>
              <a:chExt cx="150" cy="307"/>
            </a:xfrm>
          </p:grpSpPr>
          <p:sp>
            <p:nvSpPr>
              <p:cNvPr id="88" name="AutoShape 7">
                <a:extLst>
                  <a:ext uri="{FF2B5EF4-FFF2-40B4-BE49-F238E27FC236}">
                    <a16:creationId xmlns:a16="http://schemas.microsoft.com/office/drawing/2014/main" id="{EA966E5E-DD86-4F9A-8EB3-4B7AC365E1B5}"/>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zh-CN"/>
              </a:p>
            </p:txBody>
          </p:sp>
          <p:sp>
            <p:nvSpPr>
              <p:cNvPr id="89" name="Rectangle 8">
                <a:extLst>
                  <a:ext uri="{FF2B5EF4-FFF2-40B4-BE49-F238E27FC236}">
                    <a16:creationId xmlns:a16="http://schemas.microsoft.com/office/drawing/2014/main" id="{52989DF4-B1B1-4512-A25D-5B60ABD58DCF}"/>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zh-CN"/>
              </a:p>
            </p:txBody>
          </p:sp>
          <p:sp>
            <p:nvSpPr>
              <p:cNvPr id="90" name="Rectangle 9">
                <a:extLst>
                  <a:ext uri="{FF2B5EF4-FFF2-40B4-BE49-F238E27FC236}">
                    <a16:creationId xmlns:a16="http://schemas.microsoft.com/office/drawing/2014/main" id="{9C678339-A924-48A0-AB46-054AC836F62D}"/>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zh-CN"/>
              </a:p>
            </p:txBody>
          </p:sp>
          <p:sp>
            <p:nvSpPr>
              <p:cNvPr id="91" name="AutoShape 10">
                <a:extLst>
                  <a:ext uri="{FF2B5EF4-FFF2-40B4-BE49-F238E27FC236}">
                    <a16:creationId xmlns:a16="http://schemas.microsoft.com/office/drawing/2014/main" id="{6770E989-9468-4108-8ECA-FC1CE3E13EF2}"/>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zh-CN"/>
              </a:p>
            </p:txBody>
          </p:sp>
          <p:sp>
            <p:nvSpPr>
              <p:cNvPr id="92" name="Line 11">
                <a:extLst>
                  <a:ext uri="{FF2B5EF4-FFF2-40B4-BE49-F238E27FC236}">
                    <a16:creationId xmlns:a16="http://schemas.microsoft.com/office/drawing/2014/main" id="{85CD0141-B830-4163-9D84-F0D4203970C9}"/>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93" name="Line 12">
                <a:extLst>
                  <a:ext uri="{FF2B5EF4-FFF2-40B4-BE49-F238E27FC236}">
                    <a16:creationId xmlns:a16="http://schemas.microsoft.com/office/drawing/2014/main" id="{4C3BA246-C044-4368-BC4F-35DCE118AE2E}"/>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94" name="Rectangle 13">
                <a:extLst>
                  <a:ext uri="{FF2B5EF4-FFF2-40B4-BE49-F238E27FC236}">
                    <a16:creationId xmlns:a16="http://schemas.microsoft.com/office/drawing/2014/main" id="{07EC7BFB-9681-4F02-9EE4-F95F4B640B4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95" name="Rectangle 14">
                <a:extLst>
                  <a:ext uri="{FF2B5EF4-FFF2-40B4-BE49-F238E27FC236}">
                    <a16:creationId xmlns:a16="http://schemas.microsoft.com/office/drawing/2014/main" id="{55E22645-E7DF-4DB0-BD49-2B2D0E287B98}"/>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zh-CN"/>
              </a:p>
            </p:txBody>
          </p:sp>
        </p:grpSp>
        <p:sp>
          <p:nvSpPr>
            <p:cNvPr id="87" name="Text Box 120">
              <a:extLst>
                <a:ext uri="{FF2B5EF4-FFF2-40B4-BE49-F238E27FC236}">
                  <a16:creationId xmlns:a16="http://schemas.microsoft.com/office/drawing/2014/main" id="{51E814B3-22CB-4DE0-8CD5-A4D45930F6F1}"/>
                </a:ext>
              </a:extLst>
            </p:cNvPr>
            <p:cNvSpPr txBox="1">
              <a:spLocks noChangeArrowheads="1"/>
            </p:cNvSpPr>
            <p:nvPr/>
          </p:nvSpPr>
          <p:spPr bwMode="auto">
            <a:xfrm>
              <a:off x="2659" y="1603"/>
              <a:ext cx="951" cy="349"/>
            </a:xfrm>
            <a:prstGeom prst="rect">
              <a:avLst/>
            </a:prstGeom>
            <a:noFill/>
            <a:ln w="9525" algn="ctr">
              <a:noFill/>
              <a:miter lim="800000"/>
              <a:headEnd/>
              <a:tailEnd/>
            </a:ln>
          </p:spPr>
          <p:txBody>
            <a:bodyPr wrap="none">
              <a:spAutoFit/>
            </a:bodyPr>
            <a:lstStyle/>
            <a:p>
              <a:pPr marL="342900" indent="-342900" algn="ctr">
                <a:lnSpc>
                  <a:spcPct val="75000"/>
                </a:lnSpc>
              </a:pPr>
              <a:r>
                <a:rPr lang="en-US" altLang="zh-CN" sz="2000">
                  <a:ea typeface="宋体" pitchFamily="2" charset="-122"/>
                </a:rPr>
                <a:t>Skype </a:t>
              </a:r>
            </a:p>
            <a:p>
              <a:pPr marL="342900" indent="-342900" algn="ctr">
                <a:lnSpc>
                  <a:spcPct val="75000"/>
                </a:lnSpc>
              </a:pPr>
              <a:r>
                <a:rPr lang="en-US" altLang="zh-CN" sz="2000">
                  <a:ea typeface="宋体" pitchFamily="2" charset="-122"/>
                </a:rPr>
                <a:t>login server</a:t>
              </a:r>
            </a:p>
          </p:txBody>
        </p:sp>
      </p:grpSp>
    </p:spTree>
    <p:extLst>
      <p:ext uri="{BB962C8B-B14F-4D97-AF65-F5344CB8AC3E}">
        <p14:creationId xmlns:p14="http://schemas.microsoft.com/office/powerpoint/2010/main" val="2697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1"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blinds(horizontal)">
                                      <p:cBhvr>
                                        <p:cTn id="46" dur="500"/>
                                        <p:tgtEl>
                                          <p:spTgt spid="5">
                                            <p:txEl>
                                              <p:pRg st="3" end="3"/>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Effect transition="in" filter="blinds(horizontal)">
                                      <p:cBhvr>
                                        <p:cTn id="49" dur="500"/>
                                        <p:tgtEl>
                                          <p:spTgt spid="5">
                                            <p:txEl>
                                              <p:pRg st="4" end="4"/>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blinds(horizontal)">
                                      <p:cBhvr>
                                        <p:cTn id="52" dur="500"/>
                                        <p:tgtEl>
                                          <p:spTgt spid="5">
                                            <p:txEl>
                                              <p:pRg st="5" end="5"/>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blinds(horizontal)">
                                      <p:cBhvr>
                                        <p:cTn id="5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A5AAB-97B4-4F11-A51B-890BE583BCC6}"/>
              </a:ext>
            </a:extLst>
          </p:cNvPr>
          <p:cNvSpPr>
            <a:spLocks noGrp="1"/>
          </p:cNvSpPr>
          <p:nvPr>
            <p:ph type="title"/>
          </p:nvPr>
        </p:nvSpPr>
        <p:spPr/>
        <p:txBody>
          <a:bodyPr/>
          <a:lstStyle/>
          <a:p>
            <a:r>
              <a:rPr lang="en-US" altLang="zh-CN" dirty="0"/>
              <a:t>Skype</a:t>
            </a:r>
            <a:endParaRPr lang="zh-CN" altLang="en-US" dirty="0"/>
          </a:p>
        </p:txBody>
      </p:sp>
      <p:sp>
        <p:nvSpPr>
          <p:cNvPr id="4" name="灯片编号占位符 3">
            <a:extLst>
              <a:ext uri="{FF2B5EF4-FFF2-40B4-BE49-F238E27FC236}">
                <a16:creationId xmlns:a16="http://schemas.microsoft.com/office/drawing/2014/main" id="{9C3C9FB5-FB22-44C1-BBD1-7D1A2748E81E}"/>
              </a:ext>
            </a:extLst>
          </p:cNvPr>
          <p:cNvSpPr>
            <a:spLocks noGrp="1"/>
          </p:cNvSpPr>
          <p:nvPr>
            <p:ph type="sldNum" sz="quarter" idx="11"/>
          </p:nvPr>
        </p:nvSpPr>
        <p:spPr/>
        <p:txBody>
          <a:bodyPr/>
          <a:lstStyle/>
          <a:p>
            <a:pPr>
              <a:defRPr/>
            </a:pPr>
            <a:fld id="{3FFE790D-BCFB-4008-9260-CA63AEE325FD}" type="slidenum">
              <a:rPr lang="en-US" smtClean="0"/>
              <a:pPr>
                <a:defRPr/>
              </a:pPr>
              <a:t>23</a:t>
            </a:fld>
            <a:endParaRPr lang="en-US" dirty="0"/>
          </a:p>
        </p:txBody>
      </p:sp>
      <p:grpSp>
        <p:nvGrpSpPr>
          <p:cNvPr id="7" name="Group 4">
            <a:extLst>
              <a:ext uri="{FF2B5EF4-FFF2-40B4-BE49-F238E27FC236}">
                <a16:creationId xmlns:a16="http://schemas.microsoft.com/office/drawing/2014/main" id="{CE7D831E-966B-483A-8391-0653366876AA}"/>
              </a:ext>
            </a:extLst>
          </p:cNvPr>
          <p:cNvGrpSpPr>
            <a:grpSpLocks/>
          </p:cNvGrpSpPr>
          <p:nvPr/>
        </p:nvGrpSpPr>
        <p:grpSpPr bwMode="auto">
          <a:xfrm>
            <a:off x="6400800" y="1905000"/>
            <a:ext cx="4129087" cy="3814762"/>
            <a:chOff x="2993" y="1085"/>
            <a:chExt cx="2601" cy="2403"/>
          </a:xfrm>
        </p:grpSpPr>
        <p:sp>
          <p:nvSpPr>
            <p:cNvPr id="8" name="Line 5">
              <a:extLst>
                <a:ext uri="{FF2B5EF4-FFF2-40B4-BE49-F238E27FC236}">
                  <a16:creationId xmlns:a16="http://schemas.microsoft.com/office/drawing/2014/main" id="{AE03A8DF-59FD-4A2B-8166-7F1200CB5F10}"/>
                </a:ext>
              </a:extLst>
            </p:cNvPr>
            <p:cNvSpPr>
              <a:spLocks noChangeShapeType="1"/>
            </p:cNvSpPr>
            <p:nvPr/>
          </p:nvSpPr>
          <p:spPr bwMode="auto">
            <a:xfrm>
              <a:off x="3941" y="1599"/>
              <a:ext cx="401" cy="227"/>
            </a:xfrm>
            <a:prstGeom prst="line">
              <a:avLst/>
            </a:prstGeom>
            <a:noFill/>
            <a:ln w="9525">
              <a:solidFill>
                <a:schemeClr val="tx1"/>
              </a:solidFill>
              <a:round/>
              <a:headEnd/>
              <a:tailEnd/>
            </a:ln>
          </p:spPr>
          <p:txBody>
            <a:bodyPr/>
            <a:lstStyle/>
            <a:p>
              <a:endParaRPr lang="zh-CN" altLang="en-US"/>
            </a:p>
          </p:txBody>
        </p:sp>
        <p:sp>
          <p:nvSpPr>
            <p:cNvPr id="9" name="Line 6">
              <a:extLst>
                <a:ext uri="{FF2B5EF4-FFF2-40B4-BE49-F238E27FC236}">
                  <a16:creationId xmlns:a16="http://schemas.microsoft.com/office/drawing/2014/main" id="{5C5585E8-1A92-4BEC-B6DB-9595D3843518}"/>
                </a:ext>
              </a:extLst>
            </p:cNvPr>
            <p:cNvSpPr>
              <a:spLocks noChangeShapeType="1"/>
            </p:cNvSpPr>
            <p:nvPr/>
          </p:nvSpPr>
          <p:spPr bwMode="auto">
            <a:xfrm>
              <a:off x="4063" y="1232"/>
              <a:ext cx="314" cy="612"/>
            </a:xfrm>
            <a:prstGeom prst="line">
              <a:avLst/>
            </a:prstGeom>
            <a:noFill/>
            <a:ln w="9525">
              <a:solidFill>
                <a:schemeClr val="tx1"/>
              </a:solidFill>
              <a:round/>
              <a:headEnd/>
              <a:tailEnd/>
            </a:ln>
          </p:spPr>
          <p:txBody>
            <a:bodyPr/>
            <a:lstStyle/>
            <a:p>
              <a:endParaRPr lang="zh-CN" altLang="en-US"/>
            </a:p>
          </p:txBody>
        </p:sp>
        <p:sp>
          <p:nvSpPr>
            <p:cNvPr id="10" name="Line 8">
              <a:extLst>
                <a:ext uri="{FF2B5EF4-FFF2-40B4-BE49-F238E27FC236}">
                  <a16:creationId xmlns:a16="http://schemas.microsoft.com/office/drawing/2014/main" id="{C59BA6BE-B0D8-46F6-BF47-3D85F6ABB34F}"/>
                </a:ext>
              </a:extLst>
            </p:cNvPr>
            <p:cNvSpPr>
              <a:spLocks noChangeShapeType="1"/>
            </p:cNvSpPr>
            <p:nvPr/>
          </p:nvSpPr>
          <p:spPr bwMode="auto">
            <a:xfrm flipH="1">
              <a:off x="4369" y="1457"/>
              <a:ext cx="602" cy="412"/>
            </a:xfrm>
            <a:prstGeom prst="line">
              <a:avLst/>
            </a:prstGeom>
            <a:noFill/>
            <a:ln w="9525">
              <a:solidFill>
                <a:schemeClr val="tx1"/>
              </a:solidFill>
              <a:round/>
              <a:headEnd/>
              <a:tailEnd/>
            </a:ln>
          </p:spPr>
          <p:txBody>
            <a:bodyPr/>
            <a:lstStyle/>
            <a:p>
              <a:endParaRPr lang="zh-CN" altLang="en-US"/>
            </a:p>
          </p:txBody>
        </p:sp>
        <p:grpSp>
          <p:nvGrpSpPr>
            <p:cNvPr id="11" name="Group 9">
              <a:extLst>
                <a:ext uri="{FF2B5EF4-FFF2-40B4-BE49-F238E27FC236}">
                  <a16:creationId xmlns:a16="http://schemas.microsoft.com/office/drawing/2014/main" id="{F4D85310-A017-483D-A4C4-84B9EFFF5508}"/>
                </a:ext>
              </a:extLst>
            </p:cNvPr>
            <p:cNvGrpSpPr>
              <a:grpSpLocks/>
            </p:cNvGrpSpPr>
            <p:nvPr/>
          </p:nvGrpSpPr>
          <p:grpSpPr bwMode="auto">
            <a:xfrm>
              <a:off x="4098" y="1653"/>
              <a:ext cx="535" cy="443"/>
              <a:chOff x="3464" y="1275"/>
              <a:chExt cx="395" cy="329"/>
            </a:xfrm>
          </p:grpSpPr>
          <p:pic>
            <p:nvPicPr>
              <p:cNvPr id="74" name="Picture 10" descr="kw_skype_logo">
                <a:extLst>
                  <a:ext uri="{FF2B5EF4-FFF2-40B4-BE49-F238E27FC236}">
                    <a16:creationId xmlns:a16="http://schemas.microsoft.com/office/drawing/2014/main" id="{3541BE1E-A671-4889-A943-13CFCE7A45B4}"/>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5" name="Object 11">
                <a:extLst>
                  <a:ext uri="{FF2B5EF4-FFF2-40B4-BE49-F238E27FC236}">
                    <a16:creationId xmlns:a16="http://schemas.microsoft.com/office/drawing/2014/main" id="{A44BDB9D-9D1F-498D-96A1-546FA292518B}"/>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4" name="Clip" r:id="rId4" imgW="1305000" imgH="1085760" progId="MS_ClipArt_Gallery.2">
                      <p:embed/>
                    </p:oleObj>
                  </mc:Choice>
                  <mc:Fallback>
                    <p:oleObj name="Clip" r:id="rId4" imgW="1305000" imgH="1085760" progId="MS_ClipArt_Gallery.2">
                      <p:embed/>
                      <p:pic>
                        <p:nvPicPr>
                          <p:cNvPr id="1947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Line 13">
              <a:extLst>
                <a:ext uri="{FF2B5EF4-FFF2-40B4-BE49-F238E27FC236}">
                  <a16:creationId xmlns:a16="http://schemas.microsoft.com/office/drawing/2014/main" id="{11A64186-508A-441D-A64B-574B3E516C18}"/>
                </a:ext>
              </a:extLst>
            </p:cNvPr>
            <p:cNvSpPr>
              <a:spLocks noChangeShapeType="1"/>
            </p:cNvSpPr>
            <p:nvPr/>
          </p:nvSpPr>
          <p:spPr bwMode="auto">
            <a:xfrm>
              <a:off x="3405" y="2181"/>
              <a:ext cx="313" cy="612"/>
            </a:xfrm>
            <a:prstGeom prst="line">
              <a:avLst/>
            </a:prstGeom>
            <a:noFill/>
            <a:ln w="9525">
              <a:solidFill>
                <a:schemeClr val="tx1"/>
              </a:solidFill>
              <a:round/>
              <a:headEnd/>
              <a:tailEnd/>
            </a:ln>
          </p:spPr>
          <p:txBody>
            <a:bodyPr/>
            <a:lstStyle/>
            <a:p>
              <a:endParaRPr lang="zh-CN" altLang="en-US"/>
            </a:p>
          </p:txBody>
        </p:sp>
        <p:sp>
          <p:nvSpPr>
            <p:cNvPr id="13" name="Line 14">
              <a:extLst>
                <a:ext uri="{FF2B5EF4-FFF2-40B4-BE49-F238E27FC236}">
                  <a16:creationId xmlns:a16="http://schemas.microsoft.com/office/drawing/2014/main" id="{841A7A48-B172-4929-A015-82A00DBC5221}"/>
                </a:ext>
              </a:extLst>
            </p:cNvPr>
            <p:cNvSpPr>
              <a:spLocks noChangeShapeType="1"/>
            </p:cNvSpPr>
            <p:nvPr/>
          </p:nvSpPr>
          <p:spPr bwMode="auto">
            <a:xfrm>
              <a:off x="3265" y="2556"/>
              <a:ext cx="428" cy="219"/>
            </a:xfrm>
            <a:prstGeom prst="line">
              <a:avLst/>
            </a:prstGeom>
            <a:noFill/>
            <a:ln w="9525">
              <a:solidFill>
                <a:schemeClr val="tx1"/>
              </a:solidFill>
              <a:round/>
              <a:headEnd/>
              <a:tailEnd/>
            </a:ln>
          </p:spPr>
          <p:txBody>
            <a:bodyPr/>
            <a:lstStyle/>
            <a:p>
              <a:endParaRPr lang="zh-CN" altLang="en-US"/>
            </a:p>
          </p:txBody>
        </p:sp>
        <p:sp>
          <p:nvSpPr>
            <p:cNvPr id="14" name="Line 15">
              <a:extLst>
                <a:ext uri="{FF2B5EF4-FFF2-40B4-BE49-F238E27FC236}">
                  <a16:creationId xmlns:a16="http://schemas.microsoft.com/office/drawing/2014/main" id="{4026DE24-BCCC-40D5-BE46-4668E765736E}"/>
                </a:ext>
              </a:extLst>
            </p:cNvPr>
            <p:cNvSpPr>
              <a:spLocks noChangeShapeType="1"/>
            </p:cNvSpPr>
            <p:nvPr/>
          </p:nvSpPr>
          <p:spPr bwMode="auto">
            <a:xfrm flipV="1">
              <a:off x="3117" y="2784"/>
              <a:ext cx="576" cy="120"/>
            </a:xfrm>
            <a:prstGeom prst="line">
              <a:avLst/>
            </a:prstGeom>
            <a:noFill/>
            <a:ln w="9525">
              <a:solidFill>
                <a:schemeClr val="tx1"/>
              </a:solidFill>
              <a:round/>
              <a:headEnd/>
              <a:tailEnd/>
            </a:ln>
          </p:spPr>
          <p:txBody>
            <a:bodyPr/>
            <a:lstStyle/>
            <a:p>
              <a:endParaRPr lang="zh-CN" altLang="en-US"/>
            </a:p>
          </p:txBody>
        </p:sp>
        <p:sp>
          <p:nvSpPr>
            <p:cNvPr id="15" name="Line 16">
              <a:extLst>
                <a:ext uri="{FF2B5EF4-FFF2-40B4-BE49-F238E27FC236}">
                  <a16:creationId xmlns:a16="http://schemas.microsoft.com/office/drawing/2014/main" id="{7A57FD27-4BB7-46DC-BA2F-8A40C35B6142}"/>
                </a:ext>
              </a:extLst>
            </p:cNvPr>
            <p:cNvSpPr>
              <a:spLocks noChangeShapeType="1"/>
            </p:cNvSpPr>
            <p:nvPr/>
          </p:nvSpPr>
          <p:spPr bwMode="auto">
            <a:xfrm flipV="1">
              <a:off x="3238" y="2818"/>
              <a:ext cx="472" cy="478"/>
            </a:xfrm>
            <a:prstGeom prst="line">
              <a:avLst/>
            </a:prstGeom>
            <a:noFill/>
            <a:ln w="9525">
              <a:solidFill>
                <a:schemeClr val="tx1"/>
              </a:solidFill>
              <a:round/>
              <a:headEnd/>
              <a:tailEnd/>
            </a:ln>
          </p:spPr>
          <p:txBody>
            <a:bodyPr/>
            <a:lstStyle/>
            <a:p>
              <a:endParaRPr lang="zh-CN" altLang="en-US"/>
            </a:p>
          </p:txBody>
        </p:sp>
        <p:grpSp>
          <p:nvGrpSpPr>
            <p:cNvPr id="16" name="Group 17">
              <a:extLst>
                <a:ext uri="{FF2B5EF4-FFF2-40B4-BE49-F238E27FC236}">
                  <a16:creationId xmlns:a16="http://schemas.microsoft.com/office/drawing/2014/main" id="{04CA1485-4B1E-47E1-B4EA-8ED45EC95D5E}"/>
                </a:ext>
              </a:extLst>
            </p:cNvPr>
            <p:cNvGrpSpPr>
              <a:grpSpLocks/>
            </p:cNvGrpSpPr>
            <p:nvPr/>
          </p:nvGrpSpPr>
          <p:grpSpPr bwMode="auto">
            <a:xfrm>
              <a:off x="3125" y="3091"/>
              <a:ext cx="316" cy="303"/>
              <a:chOff x="3464" y="1275"/>
              <a:chExt cx="395" cy="329"/>
            </a:xfrm>
          </p:grpSpPr>
          <p:pic>
            <p:nvPicPr>
              <p:cNvPr id="72" name="Picture 18" descr="kw_skype_logo">
                <a:extLst>
                  <a:ext uri="{FF2B5EF4-FFF2-40B4-BE49-F238E27FC236}">
                    <a16:creationId xmlns:a16="http://schemas.microsoft.com/office/drawing/2014/main" id="{DA611508-2D2D-465B-B729-6C788CB7B0C8}"/>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3" name="Object 19">
                <a:extLst>
                  <a:ext uri="{FF2B5EF4-FFF2-40B4-BE49-F238E27FC236}">
                    <a16:creationId xmlns:a16="http://schemas.microsoft.com/office/drawing/2014/main" id="{C20DB7B0-D736-47E1-BA9F-ADA0DE170623}"/>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5" name="Clip" r:id="rId6" imgW="1305000" imgH="1085760" progId="MS_ClipArt_Gallery.2">
                      <p:embed/>
                    </p:oleObj>
                  </mc:Choice>
                  <mc:Fallback>
                    <p:oleObj name="Clip" r:id="rId6" imgW="1305000" imgH="1085760" progId="MS_ClipArt_Gallery.2">
                      <p:embed/>
                      <p:pic>
                        <p:nvPicPr>
                          <p:cNvPr id="19473"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Group 20">
              <a:extLst>
                <a:ext uri="{FF2B5EF4-FFF2-40B4-BE49-F238E27FC236}">
                  <a16:creationId xmlns:a16="http://schemas.microsoft.com/office/drawing/2014/main" id="{737E75AC-FE67-4241-ACB6-E30BFD8B362E}"/>
                </a:ext>
              </a:extLst>
            </p:cNvPr>
            <p:cNvGrpSpPr>
              <a:grpSpLocks/>
            </p:cNvGrpSpPr>
            <p:nvPr/>
          </p:nvGrpSpPr>
          <p:grpSpPr bwMode="auto">
            <a:xfrm>
              <a:off x="2993" y="2768"/>
              <a:ext cx="316" cy="303"/>
              <a:chOff x="3464" y="1275"/>
              <a:chExt cx="395" cy="329"/>
            </a:xfrm>
          </p:grpSpPr>
          <p:pic>
            <p:nvPicPr>
              <p:cNvPr id="70" name="Picture 21" descr="kw_skype_logo">
                <a:extLst>
                  <a:ext uri="{FF2B5EF4-FFF2-40B4-BE49-F238E27FC236}">
                    <a16:creationId xmlns:a16="http://schemas.microsoft.com/office/drawing/2014/main" id="{79043A49-F991-4A18-8FCA-948EF24D8FD7}"/>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71" name="Object 22">
                <a:extLst>
                  <a:ext uri="{FF2B5EF4-FFF2-40B4-BE49-F238E27FC236}">
                    <a16:creationId xmlns:a16="http://schemas.microsoft.com/office/drawing/2014/main" id="{DA09CAEA-B742-4113-94EF-65E169636E3B}"/>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6" name="Clip" r:id="rId7" imgW="1305000" imgH="1085760" progId="MS_ClipArt_Gallery.2">
                      <p:embed/>
                    </p:oleObj>
                  </mc:Choice>
                  <mc:Fallback>
                    <p:oleObj name="Clip" r:id="rId7" imgW="1305000" imgH="1085760" progId="MS_ClipArt_Gallery.2">
                      <p:embed/>
                      <p:pic>
                        <p:nvPicPr>
                          <p:cNvPr id="19472"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23">
              <a:extLst>
                <a:ext uri="{FF2B5EF4-FFF2-40B4-BE49-F238E27FC236}">
                  <a16:creationId xmlns:a16="http://schemas.microsoft.com/office/drawing/2014/main" id="{98109A48-85A7-4CBB-A3E5-8451655DA6EE}"/>
                </a:ext>
              </a:extLst>
            </p:cNvPr>
            <p:cNvGrpSpPr>
              <a:grpSpLocks/>
            </p:cNvGrpSpPr>
            <p:nvPr/>
          </p:nvGrpSpPr>
          <p:grpSpPr bwMode="auto">
            <a:xfrm>
              <a:off x="3509" y="3185"/>
              <a:ext cx="316" cy="303"/>
              <a:chOff x="3464" y="1275"/>
              <a:chExt cx="395" cy="329"/>
            </a:xfrm>
          </p:grpSpPr>
          <p:pic>
            <p:nvPicPr>
              <p:cNvPr id="68" name="Picture 24" descr="kw_skype_logo">
                <a:extLst>
                  <a:ext uri="{FF2B5EF4-FFF2-40B4-BE49-F238E27FC236}">
                    <a16:creationId xmlns:a16="http://schemas.microsoft.com/office/drawing/2014/main" id="{98A010B9-A896-451E-AD35-B2EF5C28E4D2}"/>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9" name="Object 25">
                <a:extLst>
                  <a:ext uri="{FF2B5EF4-FFF2-40B4-BE49-F238E27FC236}">
                    <a16:creationId xmlns:a16="http://schemas.microsoft.com/office/drawing/2014/main" id="{727C05A9-F1D6-4C89-B127-A265CE8FF3DA}"/>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7" name="Clip" r:id="rId8" imgW="1305000" imgH="1085760" progId="MS_ClipArt_Gallery.2">
                      <p:embed/>
                    </p:oleObj>
                  </mc:Choice>
                  <mc:Fallback>
                    <p:oleObj name="Clip" r:id="rId8" imgW="1305000" imgH="1085760" progId="MS_ClipArt_Gallery.2">
                      <p:embed/>
                      <p:pic>
                        <p:nvPicPr>
                          <p:cNvPr id="1947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Group 26">
              <a:extLst>
                <a:ext uri="{FF2B5EF4-FFF2-40B4-BE49-F238E27FC236}">
                  <a16:creationId xmlns:a16="http://schemas.microsoft.com/office/drawing/2014/main" id="{9384B7F2-F43A-489E-A2FF-D1E4F3D4C19B}"/>
                </a:ext>
              </a:extLst>
            </p:cNvPr>
            <p:cNvGrpSpPr>
              <a:grpSpLocks/>
            </p:cNvGrpSpPr>
            <p:nvPr/>
          </p:nvGrpSpPr>
          <p:grpSpPr bwMode="auto">
            <a:xfrm>
              <a:off x="3264" y="2174"/>
              <a:ext cx="316" cy="303"/>
              <a:chOff x="3464" y="1275"/>
              <a:chExt cx="395" cy="329"/>
            </a:xfrm>
          </p:grpSpPr>
          <p:pic>
            <p:nvPicPr>
              <p:cNvPr id="66" name="Picture 27" descr="kw_skype_logo">
                <a:extLst>
                  <a:ext uri="{FF2B5EF4-FFF2-40B4-BE49-F238E27FC236}">
                    <a16:creationId xmlns:a16="http://schemas.microsoft.com/office/drawing/2014/main" id="{693CFEA8-8211-4F36-B14E-0F4879865C4D}"/>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7" name="Object 28">
                <a:extLst>
                  <a:ext uri="{FF2B5EF4-FFF2-40B4-BE49-F238E27FC236}">
                    <a16:creationId xmlns:a16="http://schemas.microsoft.com/office/drawing/2014/main" id="{7891F6E4-B334-49A8-AF11-79A787E5C9BA}"/>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8" name="Clip" r:id="rId9" imgW="1305000" imgH="1085760" progId="MS_ClipArt_Gallery.2">
                      <p:embed/>
                    </p:oleObj>
                  </mc:Choice>
                  <mc:Fallback>
                    <p:oleObj name="Clip" r:id="rId9" imgW="1305000" imgH="1085760" progId="MS_ClipArt_Gallery.2">
                      <p:embed/>
                      <p:pic>
                        <p:nvPicPr>
                          <p:cNvPr id="1947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29">
              <a:extLst>
                <a:ext uri="{FF2B5EF4-FFF2-40B4-BE49-F238E27FC236}">
                  <a16:creationId xmlns:a16="http://schemas.microsoft.com/office/drawing/2014/main" id="{A518C66B-A43B-4A98-9392-B3D98F3F5F24}"/>
                </a:ext>
              </a:extLst>
            </p:cNvPr>
            <p:cNvGrpSpPr>
              <a:grpSpLocks/>
            </p:cNvGrpSpPr>
            <p:nvPr/>
          </p:nvGrpSpPr>
          <p:grpSpPr bwMode="auto">
            <a:xfrm>
              <a:off x="3019" y="2408"/>
              <a:ext cx="316" cy="303"/>
              <a:chOff x="3464" y="1275"/>
              <a:chExt cx="395" cy="329"/>
            </a:xfrm>
          </p:grpSpPr>
          <p:pic>
            <p:nvPicPr>
              <p:cNvPr id="64" name="Picture 30" descr="kw_skype_logo">
                <a:extLst>
                  <a:ext uri="{FF2B5EF4-FFF2-40B4-BE49-F238E27FC236}">
                    <a16:creationId xmlns:a16="http://schemas.microsoft.com/office/drawing/2014/main" id="{F612BCBE-05A6-4C36-80BF-CAE023B12FD1}"/>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5" name="Object 31">
                <a:extLst>
                  <a:ext uri="{FF2B5EF4-FFF2-40B4-BE49-F238E27FC236}">
                    <a16:creationId xmlns:a16="http://schemas.microsoft.com/office/drawing/2014/main" id="{351DB093-9902-45A8-A560-188F0CCEB0F7}"/>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89" name="Clip" r:id="rId10" imgW="1305000" imgH="1085760" progId="MS_ClipArt_Gallery.2">
                      <p:embed/>
                    </p:oleObj>
                  </mc:Choice>
                  <mc:Fallback>
                    <p:oleObj name="Clip" r:id="rId10" imgW="1305000" imgH="1085760" progId="MS_ClipArt_Gallery.2">
                      <p:embed/>
                      <p:pic>
                        <p:nvPicPr>
                          <p:cNvPr id="19469"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Group 32">
              <a:extLst>
                <a:ext uri="{FF2B5EF4-FFF2-40B4-BE49-F238E27FC236}">
                  <a16:creationId xmlns:a16="http://schemas.microsoft.com/office/drawing/2014/main" id="{10C62608-ADCA-447D-A4E3-C2DF96B3B60D}"/>
                </a:ext>
              </a:extLst>
            </p:cNvPr>
            <p:cNvGrpSpPr>
              <a:grpSpLocks/>
            </p:cNvGrpSpPr>
            <p:nvPr/>
          </p:nvGrpSpPr>
          <p:grpSpPr bwMode="auto">
            <a:xfrm>
              <a:off x="3439" y="2610"/>
              <a:ext cx="535" cy="443"/>
              <a:chOff x="3464" y="1275"/>
              <a:chExt cx="395" cy="329"/>
            </a:xfrm>
          </p:grpSpPr>
          <p:pic>
            <p:nvPicPr>
              <p:cNvPr id="62" name="Picture 33" descr="kw_skype_logo">
                <a:extLst>
                  <a:ext uri="{FF2B5EF4-FFF2-40B4-BE49-F238E27FC236}">
                    <a16:creationId xmlns:a16="http://schemas.microsoft.com/office/drawing/2014/main" id="{405A87A9-9D24-4F01-9152-35D788A34089}"/>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3" name="Object 34">
                <a:extLst>
                  <a:ext uri="{FF2B5EF4-FFF2-40B4-BE49-F238E27FC236}">
                    <a16:creationId xmlns:a16="http://schemas.microsoft.com/office/drawing/2014/main" id="{D18A98D2-5F9B-4461-B1AC-135454D256E6}"/>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0" name="Clip" r:id="rId11" imgW="1305000" imgH="1085760" progId="MS_ClipArt_Gallery.2">
                      <p:embed/>
                    </p:oleObj>
                  </mc:Choice>
                  <mc:Fallback>
                    <p:oleObj name="Clip" r:id="rId11" imgW="1305000" imgH="1085760" progId="MS_ClipArt_Gallery.2">
                      <p:embed/>
                      <p:pic>
                        <p:nvPicPr>
                          <p:cNvPr id="19468"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Line 35">
              <a:extLst>
                <a:ext uri="{FF2B5EF4-FFF2-40B4-BE49-F238E27FC236}">
                  <a16:creationId xmlns:a16="http://schemas.microsoft.com/office/drawing/2014/main" id="{C3C0ED14-228F-4D1C-9B9D-A0C8E765CC19}"/>
                </a:ext>
              </a:extLst>
            </p:cNvPr>
            <p:cNvSpPr>
              <a:spLocks noChangeShapeType="1"/>
            </p:cNvSpPr>
            <p:nvPr/>
          </p:nvSpPr>
          <p:spPr bwMode="auto">
            <a:xfrm flipH="1">
              <a:off x="3736" y="1903"/>
              <a:ext cx="637" cy="846"/>
            </a:xfrm>
            <a:prstGeom prst="line">
              <a:avLst/>
            </a:prstGeom>
            <a:noFill/>
            <a:ln w="9525">
              <a:solidFill>
                <a:schemeClr val="tx1"/>
              </a:solidFill>
              <a:round/>
              <a:headEnd/>
              <a:tailEnd/>
            </a:ln>
          </p:spPr>
          <p:txBody>
            <a:bodyPr/>
            <a:lstStyle/>
            <a:p>
              <a:endParaRPr lang="zh-CN" altLang="en-US"/>
            </a:p>
          </p:txBody>
        </p:sp>
        <p:sp>
          <p:nvSpPr>
            <p:cNvPr id="23" name="Line 38">
              <a:extLst>
                <a:ext uri="{FF2B5EF4-FFF2-40B4-BE49-F238E27FC236}">
                  <a16:creationId xmlns:a16="http://schemas.microsoft.com/office/drawing/2014/main" id="{9FE06ABB-0A31-4F66-9C5B-8F66BDA1CB3F}"/>
                </a:ext>
              </a:extLst>
            </p:cNvPr>
            <p:cNvSpPr>
              <a:spLocks noChangeShapeType="1"/>
            </p:cNvSpPr>
            <p:nvPr/>
          </p:nvSpPr>
          <p:spPr bwMode="auto">
            <a:xfrm flipH="1" flipV="1">
              <a:off x="4817" y="2828"/>
              <a:ext cx="53" cy="393"/>
            </a:xfrm>
            <a:prstGeom prst="line">
              <a:avLst/>
            </a:prstGeom>
            <a:noFill/>
            <a:ln w="9525">
              <a:solidFill>
                <a:schemeClr val="tx1"/>
              </a:solidFill>
              <a:round/>
              <a:headEnd/>
              <a:tailEnd/>
            </a:ln>
          </p:spPr>
          <p:txBody>
            <a:bodyPr/>
            <a:lstStyle/>
            <a:p>
              <a:endParaRPr lang="zh-CN" altLang="en-US"/>
            </a:p>
          </p:txBody>
        </p:sp>
        <p:sp>
          <p:nvSpPr>
            <p:cNvPr id="24" name="Line 39">
              <a:extLst>
                <a:ext uri="{FF2B5EF4-FFF2-40B4-BE49-F238E27FC236}">
                  <a16:creationId xmlns:a16="http://schemas.microsoft.com/office/drawing/2014/main" id="{7844A943-E56A-4DF8-B96F-7E56B587281E}"/>
                </a:ext>
              </a:extLst>
            </p:cNvPr>
            <p:cNvSpPr>
              <a:spLocks noChangeShapeType="1"/>
            </p:cNvSpPr>
            <p:nvPr/>
          </p:nvSpPr>
          <p:spPr bwMode="auto">
            <a:xfrm flipH="1" flipV="1">
              <a:off x="4852" y="2846"/>
              <a:ext cx="490" cy="296"/>
            </a:xfrm>
            <a:prstGeom prst="line">
              <a:avLst/>
            </a:prstGeom>
            <a:noFill/>
            <a:ln w="9525">
              <a:solidFill>
                <a:schemeClr val="tx1"/>
              </a:solidFill>
              <a:round/>
              <a:headEnd/>
              <a:tailEnd/>
            </a:ln>
          </p:spPr>
          <p:txBody>
            <a:bodyPr/>
            <a:lstStyle/>
            <a:p>
              <a:endParaRPr lang="zh-CN" altLang="en-US"/>
            </a:p>
          </p:txBody>
        </p:sp>
        <p:sp>
          <p:nvSpPr>
            <p:cNvPr id="25" name="Line 40">
              <a:extLst>
                <a:ext uri="{FF2B5EF4-FFF2-40B4-BE49-F238E27FC236}">
                  <a16:creationId xmlns:a16="http://schemas.microsoft.com/office/drawing/2014/main" id="{0E57C2FB-C5B8-40AB-9C7C-8DDEE1387A22}"/>
                </a:ext>
              </a:extLst>
            </p:cNvPr>
            <p:cNvSpPr>
              <a:spLocks noChangeShapeType="1"/>
            </p:cNvSpPr>
            <p:nvPr/>
          </p:nvSpPr>
          <p:spPr bwMode="auto">
            <a:xfrm flipH="1" flipV="1">
              <a:off x="4827" y="2828"/>
              <a:ext cx="638" cy="61"/>
            </a:xfrm>
            <a:prstGeom prst="line">
              <a:avLst/>
            </a:prstGeom>
            <a:noFill/>
            <a:ln w="9525">
              <a:solidFill>
                <a:schemeClr val="tx1"/>
              </a:solidFill>
              <a:round/>
              <a:headEnd/>
              <a:tailEnd/>
            </a:ln>
          </p:spPr>
          <p:txBody>
            <a:bodyPr/>
            <a:lstStyle/>
            <a:p>
              <a:endParaRPr lang="zh-CN" altLang="en-US"/>
            </a:p>
          </p:txBody>
        </p:sp>
        <p:sp>
          <p:nvSpPr>
            <p:cNvPr id="26" name="Line 41">
              <a:extLst>
                <a:ext uri="{FF2B5EF4-FFF2-40B4-BE49-F238E27FC236}">
                  <a16:creationId xmlns:a16="http://schemas.microsoft.com/office/drawing/2014/main" id="{5F16C608-6645-4FCF-8D59-137ECBC2E3BA}"/>
                </a:ext>
              </a:extLst>
            </p:cNvPr>
            <p:cNvSpPr>
              <a:spLocks noChangeShapeType="1"/>
            </p:cNvSpPr>
            <p:nvPr/>
          </p:nvSpPr>
          <p:spPr bwMode="auto">
            <a:xfrm flipH="1">
              <a:off x="4827" y="2233"/>
              <a:ext cx="375" cy="604"/>
            </a:xfrm>
            <a:prstGeom prst="line">
              <a:avLst/>
            </a:prstGeom>
            <a:noFill/>
            <a:ln w="9525">
              <a:solidFill>
                <a:schemeClr val="tx1"/>
              </a:solidFill>
              <a:round/>
              <a:headEnd/>
              <a:tailEnd/>
            </a:ln>
          </p:spPr>
          <p:txBody>
            <a:bodyPr/>
            <a:lstStyle/>
            <a:p>
              <a:endParaRPr lang="zh-CN" altLang="en-US"/>
            </a:p>
          </p:txBody>
        </p:sp>
        <p:sp>
          <p:nvSpPr>
            <p:cNvPr id="27" name="Line 42">
              <a:extLst>
                <a:ext uri="{FF2B5EF4-FFF2-40B4-BE49-F238E27FC236}">
                  <a16:creationId xmlns:a16="http://schemas.microsoft.com/office/drawing/2014/main" id="{61DA4634-1473-4E7F-883F-0055C8629AD7}"/>
                </a:ext>
              </a:extLst>
            </p:cNvPr>
            <p:cNvSpPr>
              <a:spLocks noChangeShapeType="1"/>
            </p:cNvSpPr>
            <p:nvPr/>
          </p:nvSpPr>
          <p:spPr bwMode="auto">
            <a:xfrm flipH="1">
              <a:off x="4844" y="2459"/>
              <a:ext cx="602" cy="412"/>
            </a:xfrm>
            <a:prstGeom prst="line">
              <a:avLst/>
            </a:prstGeom>
            <a:noFill/>
            <a:ln w="9525">
              <a:solidFill>
                <a:schemeClr val="tx1"/>
              </a:solidFill>
              <a:round/>
              <a:headEnd/>
              <a:tailEnd/>
            </a:ln>
          </p:spPr>
          <p:txBody>
            <a:bodyPr/>
            <a:lstStyle/>
            <a:p>
              <a:endParaRPr lang="zh-CN" altLang="en-US"/>
            </a:p>
          </p:txBody>
        </p:sp>
        <p:grpSp>
          <p:nvGrpSpPr>
            <p:cNvPr id="28" name="Group 43">
              <a:extLst>
                <a:ext uri="{FF2B5EF4-FFF2-40B4-BE49-F238E27FC236}">
                  <a16:creationId xmlns:a16="http://schemas.microsoft.com/office/drawing/2014/main" id="{0FB17892-46D9-417B-8936-22E335914E60}"/>
                </a:ext>
              </a:extLst>
            </p:cNvPr>
            <p:cNvGrpSpPr>
              <a:grpSpLocks/>
            </p:cNvGrpSpPr>
            <p:nvPr/>
          </p:nvGrpSpPr>
          <p:grpSpPr bwMode="auto">
            <a:xfrm>
              <a:off x="5278" y="2759"/>
              <a:ext cx="316" cy="303"/>
              <a:chOff x="3464" y="1275"/>
              <a:chExt cx="395" cy="329"/>
            </a:xfrm>
          </p:grpSpPr>
          <p:pic>
            <p:nvPicPr>
              <p:cNvPr id="60" name="Picture 44" descr="kw_skype_logo">
                <a:extLst>
                  <a:ext uri="{FF2B5EF4-FFF2-40B4-BE49-F238E27FC236}">
                    <a16:creationId xmlns:a16="http://schemas.microsoft.com/office/drawing/2014/main" id="{1C249EC1-DACB-4964-A1FE-F76A651751B9}"/>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61" name="Object 45">
                <a:extLst>
                  <a:ext uri="{FF2B5EF4-FFF2-40B4-BE49-F238E27FC236}">
                    <a16:creationId xmlns:a16="http://schemas.microsoft.com/office/drawing/2014/main" id="{6A78B410-326E-4A5F-917C-EFC955866CE6}"/>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1" name="Clip" r:id="rId12" imgW="1305000" imgH="1085760" progId="MS_ClipArt_Gallery.2">
                      <p:embed/>
                    </p:oleObj>
                  </mc:Choice>
                  <mc:Fallback>
                    <p:oleObj name="Clip" r:id="rId12" imgW="1305000" imgH="1085760" progId="MS_ClipArt_Gallery.2">
                      <p:embed/>
                      <p:pic>
                        <p:nvPicPr>
                          <p:cNvPr id="19467"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Group 46">
              <a:extLst>
                <a:ext uri="{FF2B5EF4-FFF2-40B4-BE49-F238E27FC236}">
                  <a16:creationId xmlns:a16="http://schemas.microsoft.com/office/drawing/2014/main" id="{689BC7AB-88C5-4287-94AA-A4BEC4B502B8}"/>
                </a:ext>
              </a:extLst>
            </p:cNvPr>
            <p:cNvGrpSpPr>
              <a:grpSpLocks/>
            </p:cNvGrpSpPr>
            <p:nvPr/>
          </p:nvGrpSpPr>
          <p:grpSpPr bwMode="auto">
            <a:xfrm>
              <a:off x="5175" y="3081"/>
              <a:ext cx="316" cy="303"/>
              <a:chOff x="3464" y="1275"/>
              <a:chExt cx="395" cy="329"/>
            </a:xfrm>
          </p:grpSpPr>
          <p:pic>
            <p:nvPicPr>
              <p:cNvPr id="58" name="Picture 47" descr="kw_skype_logo">
                <a:extLst>
                  <a:ext uri="{FF2B5EF4-FFF2-40B4-BE49-F238E27FC236}">
                    <a16:creationId xmlns:a16="http://schemas.microsoft.com/office/drawing/2014/main" id="{FCC033D0-7BE5-40CD-A5FB-6FBB7619CE98}"/>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9" name="Object 48">
                <a:extLst>
                  <a:ext uri="{FF2B5EF4-FFF2-40B4-BE49-F238E27FC236}">
                    <a16:creationId xmlns:a16="http://schemas.microsoft.com/office/drawing/2014/main" id="{5974E093-ADF0-4ADF-A6D8-2DD35D018B40}"/>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2" name="Clip" r:id="rId13" imgW="1305000" imgH="1085760" progId="MS_ClipArt_Gallery.2">
                      <p:embed/>
                    </p:oleObj>
                  </mc:Choice>
                  <mc:Fallback>
                    <p:oleObj name="Clip" r:id="rId13" imgW="1305000" imgH="1085760" progId="MS_ClipArt_Gallery.2">
                      <p:embed/>
                      <p:pic>
                        <p:nvPicPr>
                          <p:cNvPr id="19466"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 name="Group 49">
              <a:extLst>
                <a:ext uri="{FF2B5EF4-FFF2-40B4-BE49-F238E27FC236}">
                  <a16:creationId xmlns:a16="http://schemas.microsoft.com/office/drawing/2014/main" id="{970491FB-F563-47FB-A8F2-1F8287DCA68E}"/>
                </a:ext>
              </a:extLst>
            </p:cNvPr>
            <p:cNvGrpSpPr>
              <a:grpSpLocks/>
            </p:cNvGrpSpPr>
            <p:nvPr/>
          </p:nvGrpSpPr>
          <p:grpSpPr bwMode="auto">
            <a:xfrm>
              <a:off x="5271" y="2375"/>
              <a:ext cx="316" cy="303"/>
              <a:chOff x="3464" y="1275"/>
              <a:chExt cx="395" cy="329"/>
            </a:xfrm>
          </p:grpSpPr>
          <p:pic>
            <p:nvPicPr>
              <p:cNvPr id="56" name="Picture 50" descr="kw_skype_logo">
                <a:extLst>
                  <a:ext uri="{FF2B5EF4-FFF2-40B4-BE49-F238E27FC236}">
                    <a16:creationId xmlns:a16="http://schemas.microsoft.com/office/drawing/2014/main" id="{46BE2E6F-65CD-4B4A-AD33-4F654DB8B21C}"/>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7" name="Object 51">
                <a:extLst>
                  <a:ext uri="{FF2B5EF4-FFF2-40B4-BE49-F238E27FC236}">
                    <a16:creationId xmlns:a16="http://schemas.microsoft.com/office/drawing/2014/main" id="{E39301E2-E426-4DB5-BB84-5EBB82469B04}"/>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3" name="Clip" r:id="rId14" imgW="1305000" imgH="1085760" progId="MS_ClipArt_Gallery.2">
                      <p:embed/>
                    </p:oleObj>
                  </mc:Choice>
                  <mc:Fallback>
                    <p:oleObj name="Clip" r:id="rId14" imgW="1305000" imgH="1085760" progId="MS_ClipArt_Gallery.2">
                      <p:embed/>
                      <p:pic>
                        <p:nvPicPr>
                          <p:cNvPr id="19465"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Group 52">
              <a:extLst>
                <a:ext uri="{FF2B5EF4-FFF2-40B4-BE49-F238E27FC236}">
                  <a16:creationId xmlns:a16="http://schemas.microsoft.com/office/drawing/2014/main" id="{77DD9956-02BF-4167-9084-17B5565A9336}"/>
                </a:ext>
              </a:extLst>
            </p:cNvPr>
            <p:cNvGrpSpPr>
              <a:grpSpLocks/>
            </p:cNvGrpSpPr>
            <p:nvPr/>
          </p:nvGrpSpPr>
          <p:grpSpPr bwMode="auto">
            <a:xfrm>
              <a:off x="5035" y="2130"/>
              <a:ext cx="316" cy="303"/>
              <a:chOff x="3464" y="1275"/>
              <a:chExt cx="395" cy="329"/>
            </a:xfrm>
          </p:grpSpPr>
          <p:pic>
            <p:nvPicPr>
              <p:cNvPr id="54" name="Picture 53" descr="kw_skype_logo">
                <a:extLst>
                  <a:ext uri="{FF2B5EF4-FFF2-40B4-BE49-F238E27FC236}">
                    <a16:creationId xmlns:a16="http://schemas.microsoft.com/office/drawing/2014/main" id="{71DA269E-D37D-470B-BAC2-073CA8E8562D}"/>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5" name="Object 54">
                <a:extLst>
                  <a:ext uri="{FF2B5EF4-FFF2-40B4-BE49-F238E27FC236}">
                    <a16:creationId xmlns:a16="http://schemas.microsoft.com/office/drawing/2014/main" id="{44B44FCF-F3A7-4127-9370-D816571CED2C}"/>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4" name="Clip" r:id="rId15" imgW="1305000" imgH="1085760" progId="MS_ClipArt_Gallery.2">
                      <p:embed/>
                    </p:oleObj>
                  </mc:Choice>
                  <mc:Fallback>
                    <p:oleObj name="Clip" r:id="rId15" imgW="1305000" imgH="1085760" progId="MS_ClipArt_Gallery.2">
                      <p:embed/>
                      <p:pic>
                        <p:nvPicPr>
                          <p:cNvPr id="19464"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Group 55">
              <a:extLst>
                <a:ext uri="{FF2B5EF4-FFF2-40B4-BE49-F238E27FC236}">
                  <a16:creationId xmlns:a16="http://schemas.microsoft.com/office/drawing/2014/main" id="{FEECBB36-5B0F-4964-990D-4FDF003FA28A}"/>
                </a:ext>
              </a:extLst>
            </p:cNvPr>
            <p:cNvGrpSpPr>
              <a:grpSpLocks/>
            </p:cNvGrpSpPr>
            <p:nvPr/>
          </p:nvGrpSpPr>
          <p:grpSpPr bwMode="auto">
            <a:xfrm>
              <a:off x="4729" y="3134"/>
              <a:ext cx="316" cy="303"/>
              <a:chOff x="3464" y="1275"/>
              <a:chExt cx="395" cy="329"/>
            </a:xfrm>
          </p:grpSpPr>
          <p:pic>
            <p:nvPicPr>
              <p:cNvPr id="52" name="Picture 56" descr="kw_skype_logo">
                <a:extLst>
                  <a:ext uri="{FF2B5EF4-FFF2-40B4-BE49-F238E27FC236}">
                    <a16:creationId xmlns:a16="http://schemas.microsoft.com/office/drawing/2014/main" id="{0C274E98-57B4-4B79-A738-508CE9B00C93}"/>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3" name="Object 57">
                <a:extLst>
                  <a:ext uri="{FF2B5EF4-FFF2-40B4-BE49-F238E27FC236}">
                    <a16:creationId xmlns:a16="http://schemas.microsoft.com/office/drawing/2014/main" id="{DDAE1D51-C545-4530-8CB5-9D8CCB1799BC}"/>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5" name="Clip" r:id="rId16" imgW="1305000" imgH="1085760" progId="MS_ClipArt_Gallery.2">
                      <p:embed/>
                    </p:oleObj>
                  </mc:Choice>
                  <mc:Fallback>
                    <p:oleObj name="Clip" r:id="rId16" imgW="1305000" imgH="1085760" progId="MS_ClipArt_Gallery.2">
                      <p:embed/>
                      <p:pic>
                        <p:nvPicPr>
                          <p:cNvPr id="19463"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Group 58">
              <a:extLst>
                <a:ext uri="{FF2B5EF4-FFF2-40B4-BE49-F238E27FC236}">
                  <a16:creationId xmlns:a16="http://schemas.microsoft.com/office/drawing/2014/main" id="{6095BBCC-33B3-472F-ABF6-2F4E24677AB1}"/>
                </a:ext>
              </a:extLst>
            </p:cNvPr>
            <p:cNvGrpSpPr>
              <a:grpSpLocks/>
            </p:cNvGrpSpPr>
            <p:nvPr/>
          </p:nvGrpSpPr>
          <p:grpSpPr bwMode="auto">
            <a:xfrm>
              <a:off x="4573" y="2655"/>
              <a:ext cx="535" cy="443"/>
              <a:chOff x="3464" y="1275"/>
              <a:chExt cx="395" cy="329"/>
            </a:xfrm>
          </p:grpSpPr>
          <p:pic>
            <p:nvPicPr>
              <p:cNvPr id="50" name="Picture 59" descr="kw_skype_logo">
                <a:extLst>
                  <a:ext uri="{FF2B5EF4-FFF2-40B4-BE49-F238E27FC236}">
                    <a16:creationId xmlns:a16="http://schemas.microsoft.com/office/drawing/2014/main" id="{1CBBD164-B5FB-4650-A326-8B4393174887}"/>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51" name="Object 60">
                <a:extLst>
                  <a:ext uri="{FF2B5EF4-FFF2-40B4-BE49-F238E27FC236}">
                    <a16:creationId xmlns:a16="http://schemas.microsoft.com/office/drawing/2014/main" id="{DDBC8FF0-8634-427A-A575-5942DE9A5F4D}"/>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6" name="Clip" r:id="rId17" imgW="1305000" imgH="1085760" progId="MS_ClipArt_Gallery.2">
                      <p:embed/>
                    </p:oleObj>
                  </mc:Choice>
                  <mc:Fallback>
                    <p:oleObj name="Clip" r:id="rId17" imgW="1305000" imgH="1085760" progId="MS_ClipArt_Gallery.2">
                      <p:embed/>
                      <p:pic>
                        <p:nvPicPr>
                          <p:cNvPr id="19462"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Group 61">
              <a:extLst>
                <a:ext uri="{FF2B5EF4-FFF2-40B4-BE49-F238E27FC236}">
                  <a16:creationId xmlns:a16="http://schemas.microsoft.com/office/drawing/2014/main" id="{1733A1D7-350D-4354-9504-B14C4DE59463}"/>
                </a:ext>
              </a:extLst>
            </p:cNvPr>
            <p:cNvGrpSpPr>
              <a:grpSpLocks/>
            </p:cNvGrpSpPr>
            <p:nvPr/>
          </p:nvGrpSpPr>
          <p:grpSpPr bwMode="auto">
            <a:xfrm>
              <a:off x="3696" y="1373"/>
              <a:ext cx="316" cy="303"/>
              <a:chOff x="3464" y="1275"/>
              <a:chExt cx="395" cy="329"/>
            </a:xfrm>
          </p:grpSpPr>
          <p:pic>
            <p:nvPicPr>
              <p:cNvPr id="48" name="Picture 62" descr="kw_skype_logo">
                <a:extLst>
                  <a:ext uri="{FF2B5EF4-FFF2-40B4-BE49-F238E27FC236}">
                    <a16:creationId xmlns:a16="http://schemas.microsoft.com/office/drawing/2014/main" id="{9489EBC3-14B6-443E-8970-52ED4A508465}"/>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9" name="Object 63">
                <a:extLst>
                  <a:ext uri="{FF2B5EF4-FFF2-40B4-BE49-F238E27FC236}">
                    <a16:creationId xmlns:a16="http://schemas.microsoft.com/office/drawing/2014/main" id="{440B2A4F-FC92-4EA1-893A-CA0478FC86E2}"/>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7" name="Clip" r:id="rId18" imgW="1305000" imgH="1085760" progId="MS_ClipArt_Gallery.2">
                      <p:embed/>
                    </p:oleObj>
                  </mc:Choice>
                  <mc:Fallback>
                    <p:oleObj name="Clip" r:id="rId18" imgW="1305000" imgH="1085760" progId="MS_ClipArt_Gallery.2">
                      <p:embed/>
                      <p:pic>
                        <p:nvPicPr>
                          <p:cNvPr id="19461"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64">
              <a:extLst>
                <a:ext uri="{FF2B5EF4-FFF2-40B4-BE49-F238E27FC236}">
                  <a16:creationId xmlns:a16="http://schemas.microsoft.com/office/drawing/2014/main" id="{57001443-8009-4B0E-B50F-821C3B959D1B}"/>
                </a:ext>
              </a:extLst>
            </p:cNvPr>
            <p:cNvGrpSpPr>
              <a:grpSpLocks/>
            </p:cNvGrpSpPr>
            <p:nvPr/>
          </p:nvGrpSpPr>
          <p:grpSpPr bwMode="auto">
            <a:xfrm>
              <a:off x="4219" y="1085"/>
              <a:ext cx="316" cy="303"/>
              <a:chOff x="3464" y="1275"/>
              <a:chExt cx="395" cy="329"/>
            </a:xfrm>
          </p:grpSpPr>
          <p:pic>
            <p:nvPicPr>
              <p:cNvPr id="46" name="Picture 65" descr="kw_skype_logo">
                <a:extLst>
                  <a:ext uri="{FF2B5EF4-FFF2-40B4-BE49-F238E27FC236}">
                    <a16:creationId xmlns:a16="http://schemas.microsoft.com/office/drawing/2014/main" id="{56133C01-6F1D-4067-B61D-5C689E09F9CB}"/>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7" name="Object 66">
                <a:extLst>
                  <a:ext uri="{FF2B5EF4-FFF2-40B4-BE49-F238E27FC236}">
                    <a16:creationId xmlns:a16="http://schemas.microsoft.com/office/drawing/2014/main" id="{AAD7E320-7B0D-4239-8D2B-FAFEE64B2AF0}"/>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8" name="Clip" r:id="rId19" imgW="1305000" imgH="1085760" progId="MS_ClipArt_Gallery.2">
                      <p:embed/>
                    </p:oleObj>
                  </mc:Choice>
                  <mc:Fallback>
                    <p:oleObj name="Clip" r:id="rId19" imgW="1305000" imgH="1085760" progId="MS_ClipArt_Gallery.2">
                      <p:embed/>
                      <p:pic>
                        <p:nvPicPr>
                          <p:cNvPr id="1946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6" name="Group 67">
              <a:extLst>
                <a:ext uri="{FF2B5EF4-FFF2-40B4-BE49-F238E27FC236}">
                  <a16:creationId xmlns:a16="http://schemas.microsoft.com/office/drawing/2014/main" id="{751E9949-2567-4718-8A16-F69F869C0A11}"/>
                </a:ext>
              </a:extLst>
            </p:cNvPr>
            <p:cNvGrpSpPr>
              <a:grpSpLocks/>
            </p:cNvGrpSpPr>
            <p:nvPr/>
          </p:nvGrpSpPr>
          <p:grpSpPr bwMode="auto">
            <a:xfrm>
              <a:off x="3888" y="1146"/>
              <a:ext cx="316" cy="303"/>
              <a:chOff x="3464" y="1275"/>
              <a:chExt cx="395" cy="329"/>
            </a:xfrm>
          </p:grpSpPr>
          <p:pic>
            <p:nvPicPr>
              <p:cNvPr id="44" name="Picture 68" descr="kw_skype_logo">
                <a:extLst>
                  <a:ext uri="{FF2B5EF4-FFF2-40B4-BE49-F238E27FC236}">
                    <a16:creationId xmlns:a16="http://schemas.microsoft.com/office/drawing/2014/main" id="{EBB558A5-7975-4F90-A13F-8248E0E2D7B4}"/>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5" name="Object 69">
                <a:extLst>
                  <a:ext uri="{FF2B5EF4-FFF2-40B4-BE49-F238E27FC236}">
                    <a16:creationId xmlns:a16="http://schemas.microsoft.com/office/drawing/2014/main" id="{67B34BFF-73B3-45E7-8FFA-4BB104621B79}"/>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399" name="Clip" r:id="rId20" imgW="1305000" imgH="1085760" progId="MS_ClipArt_Gallery.2">
                      <p:embed/>
                    </p:oleObj>
                  </mc:Choice>
                  <mc:Fallback>
                    <p:oleObj name="Clip" r:id="rId20" imgW="1305000" imgH="1085760" progId="MS_ClipArt_Gallery.2">
                      <p:embed/>
                      <p:pic>
                        <p:nvPicPr>
                          <p:cNvPr id="19459"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7" name="Group 70">
              <a:extLst>
                <a:ext uri="{FF2B5EF4-FFF2-40B4-BE49-F238E27FC236}">
                  <a16:creationId xmlns:a16="http://schemas.microsoft.com/office/drawing/2014/main" id="{61320632-B7F9-4A42-A125-5F530BD24C47}"/>
                </a:ext>
              </a:extLst>
            </p:cNvPr>
            <p:cNvGrpSpPr>
              <a:grpSpLocks/>
            </p:cNvGrpSpPr>
            <p:nvPr/>
          </p:nvGrpSpPr>
          <p:grpSpPr bwMode="auto">
            <a:xfrm>
              <a:off x="4796" y="1373"/>
              <a:ext cx="316" cy="303"/>
              <a:chOff x="3464" y="1275"/>
              <a:chExt cx="395" cy="329"/>
            </a:xfrm>
          </p:grpSpPr>
          <p:pic>
            <p:nvPicPr>
              <p:cNvPr id="42" name="Picture 71" descr="kw_skype_logo">
                <a:extLst>
                  <a:ext uri="{FF2B5EF4-FFF2-40B4-BE49-F238E27FC236}">
                    <a16:creationId xmlns:a16="http://schemas.microsoft.com/office/drawing/2014/main" id="{448ED424-5F8C-45D8-AFFB-1DFFD4B2C81C}"/>
                  </a:ext>
                </a:extLst>
              </p:cNvPr>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3" name="Object 72">
                <a:extLst>
                  <a:ext uri="{FF2B5EF4-FFF2-40B4-BE49-F238E27FC236}">
                    <a16:creationId xmlns:a16="http://schemas.microsoft.com/office/drawing/2014/main" id="{37CCBAB6-D530-4A5A-9C0F-B82435A5C224}"/>
                  </a:ext>
                </a:extLst>
              </p:cNvPr>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6400" name="Clip" r:id="rId21" imgW="1305000" imgH="1085760" progId="MS_ClipArt_Gallery.2">
                      <p:embed/>
                    </p:oleObj>
                  </mc:Choice>
                  <mc:Fallback>
                    <p:oleObj name="Clip" r:id="rId21" imgW="1305000" imgH="1085760" progId="MS_ClipArt_Gallery.2">
                      <p:embed/>
                      <p:pic>
                        <p:nvPicPr>
                          <p:cNvPr id="19458"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 name="Freeform 73">
              <a:extLst>
                <a:ext uri="{FF2B5EF4-FFF2-40B4-BE49-F238E27FC236}">
                  <a16:creationId xmlns:a16="http://schemas.microsoft.com/office/drawing/2014/main" id="{10A3B601-518B-47DE-8FCA-BD75103B7371}"/>
                </a:ext>
              </a:extLst>
            </p:cNvPr>
            <p:cNvSpPr>
              <a:spLocks/>
            </p:cNvSpPr>
            <p:nvPr/>
          </p:nvSpPr>
          <p:spPr bwMode="auto">
            <a:xfrm>
              <a:off x="3693" y="1228"/>
              <a:ext cx="1597" cy="2008"/>
            </a:xfrm>
            <a:custGeom>
              <a:avLst/>
              <a:gdLst>
                <a:gd name="T0" fmla="*/ 737 w 1597"/>
                <a:gd name="T1" fmla="*/ 0 h 2008"/>
                <a:gd name="T2" fmla="*/ 1474 w 1597"/>
                <a:gd name="T3" fmla="*/ 983 h 2008"/>
                <a:gd name="T4" fmla="*/ 0 w 1597"/>
                <a:gd name="T5" fmla="*/ 2008 h 2008"/>
                <a:gd name="T6" fmla="*/ 0 60000 65536"/>
                <a:gd name="T7" fmla="*/ 0 60000 65536"/>
                <a:gd name="T8" fmla="*/ 0 60000 65536"/>
                <a:gd name="T9" fmla="*/ 0 w 1597"/>
                <a:gd name="T10" fmla="*/ 0 h 2008"/>
                <a:gd name="T11" fmla="*/ 1597 w 1597"/>
                <a:gd name="T12" fmla="*/ 2008 h 2008"/>
              </a:gdLst>
              <a:ahLst/>
              <a:cxnLst>
                <a:cxn ang="T6">
                  <a:pos x="T0" y="T1"/>
                </a:cxn>
                <a:cxn ang="T7">
                  <a:pos x="T2" y="T3"/>
                </a:cxn>
                <a:cxn ang="T8">
                  <a:pos x="T4" y="T5"/>
                </a:cxn>
              </a:cxnLst>
              <a:rect l="T9" t="T10" r="T11" b="T12"/>
              <a:pathLst>
                <a:path w="1597" h="2008">
                  <a:moveTo>
                    <a:pt x="737" y="0"/>
                  </a:moveTo>
                  <a:cubicBezTo>
                    <a:pt x="1167" y="324"/>
                    <a:pt x="1597" y="648"/>
                    <a:pt x="1474" y="983"/>
                  </a:cubicBezTo>
                  <a:cubicBezTo>
                    <a:pt x="1351" y="1318"/>
                    <a:pt x="675" y="1663"/>
                    <a:pt x="0" y="2008"/>
                  </a:cubicBezTo>
                </a:path>
              </a:pathLst>
            </a:custGeom>
            <a:noFill/>
            <a:ln w="9525" cap="flat" cmpd="sng">
              <a:noFill/>
              <a:prstDash val="solid"/>
              <a:round/>
              <a:headEnd/>
              <a:tailEnd/>
            </a:ln>
          </p:spPr>
          <p:txBody>
            <a:bodyPr/>
            <a:lstStyle/>
            <a:p>
              <a:endParaRPr lang="zh-CN" altLang="en-US"/>
            </a:p>
          </p:txBody>
        </p:sp>
        <p:sp>
          <p:nvSpPr>
            <p:cNvPr id="39" name="Freeform 74">
              <a:extLst>
                <a:ext uri="{FF2B5EF4-FFF2-40B4-BE49-F238E27FC236}">
                  <a16:creationId xmlns:a16="http://schemas.microsoft.com/office/drawing/2014/main" id="{9CC84B62-475C-4C66-8568-9635C94B0EFB}"/>
                </a:ext>
              </a:extLst>
            </p:cNvPr>
            <p:cNvSpPr>
              <a:spLocks/>
            </p:cNvSpPr>
            <p:nvPr/>
          </p:nvSpPr>
          <p:spPr bwMode="auto">
            <a:xfrm>
              <a:off x="3685" y="1203"/>
              <a:ext cx="1615" cy="2075"/>
            </a:xfrm>
            <a:custGeom>
              <a:avLst/>
              <a:gdLst>
                <a:gd name="T0" fmla="*/ 745 w 1615"/>
                <a:gd name="T1" fmla="*/ 0 h 2075"/>
                <a:gd name="T2" fmla="*/ 1491 w 1615"/>
                <a:gd name="T3" fmla="*/ 1016 h 2075"/>
                <a:gd name="T4" fmla="*/ 0 w 1615"/>
                <a:gd name="T5" fmla="*/ 2075 h 2075"/>
                <a:gd name="T6" fmla="*/ 0 60000 65536"/>
                <a:gd name="T7" fmla="*/ 0 60000 65536"/>
                <a:gd name="T8" fmla="*/ 0 60000 65536"/>
                <a:gd name="T9" fmla="*/ 0 w 1615"/>
                <a:gd name="T10" fmla="*/ 0 h 2075"/>
                <a:gd name="T11" fmla="*/ 1615 w 1615"/>
                <a:gd name="T12" fmla="*/ 2075 h 2075"/>
              </a:gdLst>
              <a:ahLst/>
              <a:cxnLst>
                <a:cxn ang="T6">
                  <a:pos x="T0" y="T1"/>
                </a:cxn>
                <a:cxn ang="T7">
                  <a:pos x="T2" y="T3"/>
                </a:cxn>
                <a:cxn ang="T8">
                  <a:pos x="T4" y="T5"/>
                </a:cxn>
              </a:cxnLst>
              <a:rect l="T9" t="T10" r="T11" b="T12"/>
              <a:pathLst>
                <a:path w="1615" h="2075">
                  <a:moveTo>
                    <a:pt x="745" y="0"/>
                  </a:moveTo>
                  <a:cubicBezTo>
                    <a:pt x="1180" y="335"/>
                    <a:pt x="1615" y="670"/>
                    <a:pt x="1491" y="1016"/>
                  </a:cubicBezTo>
                  <a:cubicBezTo>
                    <a:pt x="1367" y="1362"/>
                    <a:pt x="250" y="1899"/>
                    <a:pt x="0" y="2075"/>
                  </a:cubicBezTo>
                </a:path>
              </a:pathLst>
            </a:custGeom>
            <a:noFill/>
            <a:ln w="9525" cap="flat" cmpd="sng">
              <a:noFill/>
              <a:prstDash val="solid"/>
              <a:round/>
              <a:headEnd/>
              <a:tailEnd/>
            </a:ln>
          </p:spPr>
          <p:txBody>
            <a:bodyPr/>
            <a:lstStyle/>
            <a:p>
              <a:endParaRPr lang="zh-CN" altLang="en-US"/>
            </a:p>
          </p:txBody>
        </p:sp>
        <p:sp>
          <p:nvSpPr>
            <p:cNvPr id="40" name="Freeform 75">
              <a:extLst>
                <a:ext uri="{FF2B5EF4-FFF2-40B4-BE49-F238E27FC236}">
                  <a16:creationId xmlns:a16="http://schemas.microsoft.com/office/drawing/2014/main" id="{AF0D802C-971F-4B64-A567-0FBCEF0A5AD1}"/>
                </a:ext>
              </a:extLst>
            </p:cNvPr>
            <p:cNvSpPr>
              <a:spLocks/>
            </p:cNvSpPr>
            <p:nvPr/>
          </p:nvSpPr>
          <p:spPr bwMode="auto">
            <a:xfrm>
              <a:off x="3693" y="1203"/>
              <a:ext cx="1600" cy="2058"/>
            </a:xfrm>
            <a:custGeom>
              <a:avLst/>
              <a:gdLst>
                <a:gd name="T0" fmla="*/ 754 w 1600"/>
                <a:gd name="T1" fmla="*/ 0 h 2058"/>
                <a:gd name="T2" fmla="*/ 1474 w 1600"/>
                <a:gd name="T3" fmla="*/ 982 h 2058"/>
                <a:gd name="T4" fmla="*/ 0 w 1600"/>
                <a:gd name="T5" fmla="*/ 2058 h 2058"/>
                <a:gd name="T6" fmla="*/ 0 60000 65536"/>
                <a:gd name="T7" fmla="*/ 0 60000 65536"/>
                <a:gd name="T8" fmla="*/ 0 60000 65536"/>
                <a:gd name="T9" fmla="*/ 0 w 1600"/>
                <a:gd name="T10" fmla="*/ 0 h 2058"/>
                <a:gd name="T11" fmla="*/ 1600 w 1600"/>
                <a:gd name="T12" fmla="*/ 2058 h 2058"/>
              </a:gdLst>
              <a:ahLst/>
              <a:cxnLst>
                <a:cxn ang="T6">
                  <a:pos x="T0" y="T1"/>
                </a:cxn>
                <a:cxn ang="T7">
                  <a:pos x="T2" y="T3"/>
                </a:cxn>
                <a:cxn ang="T8">
                  <a:pos x="T4" y="T5"/>
                </a:cxn>
              </a:cxnLst>
              <a:rect l="T9" t="T10" r="T11" b="T12"/>
              <a:pathLst>
                <a:path w="1600" h="2058">
                  <a:moveTo>
                    <a:pt x="754" y="0"/>
                  </a:moveTo>
                  <a:cubicBezTo>
                    <a:pt x="1177" y="319"/>
                    <a:pt x="1600" y="639"/>
                    <a:pt x="1474" y="982"/>
                  </a:cubicBezTo>
                  <a:cubicBezTo>
                    <a:pt x="1348" y="1325"/>
                    <a:pt x="674" y="1691"/>
                    <a:pt x="0" y="2058"/>
                  </a:cubicBezTo>
                </a:path>
              </a:pathLst>
            </a:custGeom>
            <a:noFill/>
            <a:ln w="9525" cap="flat" cmpd="sng">
              <a:noFill/>
              <a:prstDash val="solid"/>
              <a:round/>
              <a:headEnd/>
              <a:tailEnd/>
            </a:ln>
          </p:spPr>
          <p:txBody>
            <a:bodyPr/>
            <a:lstStyle/>
            <a:p>
              <a:endParaRPr lang="zh-CN" altLang="en-US"/>
            </a:p>
          </p:txBody>
        </p:sp>
        <p:sp>
          <p:nvSpPr>
            <p:cNvPr id="41" name="Line 76">
              <a:extLst>
                <a:ext uri="{FF2B5EF4-FFF2-40B4-BE49-F238E27FC236}">
                  <a16:creationId xmlns:a16="http://schemas.microsoft.com/office/drawing/2014/main" id="{58428BF6-FB5A-4B7C-820E-A4F79CED5A78}"/>
                </a:ext>
              </a:extLst>
            </p:cNvPr>
            <p:cNvSpPr>
              <a:spLocks noChangeShapeType="1"/>
            </p:cNvSpPr>
            <p:nvPr/>
          </p:nvSpPr>
          <p:spPr bwMode="auto">
            <a:xfrm flipH="1">
              <a:off x="3736" y="1516"/>
              <a:ext cx="127" cy="1169"/>
            </a:xfrm>
            <a:prstGeom prst="line">
              <a:avLst/>
            </a:prstGeom>
            <a:noFill/>
            <a:ln w="9525">
              <a:noFill/>
              <a:round/>
              <a:headEnd/>
              <a:tailEnd/>
            </a:ln>
          </p:spPr>
          <p:txBody>
            <a:bodyPr/>
            <a:lstStyle/>
            <a:p>
              <a:endParaRPr lang="zh-CN" altLang="en-US"/>
            </a:p>
          </p:txBody>
        </p:sp>
      </p:grpSp>
      <p:sp>
        <p:nvSpPr>
          <p:cNvPr id="76" name="Freeform 77">
            <a:extLst>
              <a:ext uri="{FF2B5EF4-FFF2-40B4-BE49-F238E27FC236}">
                <a16:creationId xmlns:a16="http://schemas.microsoft.com/office/drawing/2014/main" id="{711F50B9-56FC-45DE-997E-08A229D095F8}"/>
              </a:ext>
            </a:extLst>
          </p:cNvPr>
          <p:cNvSpPr>
            <a:spLocks/>
          </p:cNvSpPr>
          <p:nvPr/>
        </p:nvSpPr>
        <p:spPr bwMode="auto">
          <a:xfrm>
            <a:off x="7553325" y="2092325"/>
            <a:ext cx="2503487" cy="3281362"/>
          </a:xfrm>
          <a:custGeom>
            <a:avLst/>
            <a:gdLst>
              <a:gd name="T0" fmla="*/ 2147483647 w 1577"/>
              <a:gd name="T1" fmla="*/ 0 h 2067"/>
              <a:gd name="T2" fmla="*/ 2147483647 w 1577"/>
              <a:gd name="T3" fmla="*/ 2147483647 h 2067"/>
              <a:gd name="T4" fmla="*/ 0 w 1577"/>
              <a:gd name="T5" fmla="*/ 2147483647 h 2067"/>
              <a:gd name="T6" fmla="*/ 0 60000 65536"/>
              <a:gd name="T7" fmla="*/ 0 60000 65536"/>
              <a:gd name="T8" fmla="*/ 0 60000 65536"/>
              <a:gd name="T9" fmla="*/ 0 w 1577"/>
              <a:gd name="T10" fmla="*/ 0 h 2067"/>
              <a:gd name="T11" fmla="*/ 1577 w 1577"/>
              <a:gd name="T12" fmla="*/ 2067 h 2067"/>
            </a:gdLst>
            <a:ahLst/>
            <a:cxnLst>
              <a:cxn ang="T6">
                <a:pos x="T0" y="T1"/>
              </a:cxn>
              <a:cxn ang="T7">
                <a:pos x="T2" y="T3"/>
              </a:cxn>
              <a:cxn ang="T8">
                <a:pos x="T4" y="T5"/>
              </a:cxn>
            </a:cxnLst>
            <a:rect l="T9" t="T10" r="T11" b="T12"/>
            <a:pathLst>
              <a:path w="1577" h="2067">
                <a:moveTo>
                  <a:pt x="720" y="0"/>
                </a:moveTo>
                <a:cubicBezTo>
                  <a:pt x="1148" y="327"/>
                  <a:pt x="1577" y="655"/>
                  <a:pt x="1457" y="999"/>
                </a:cubicBezTo>
                <a:cubicBezTo>
                  <a:pt x="1337" y="1343"/>
                  <a:pt x="249" y="1892"/>
                  <a:pt x="0" y="2067"/>
                </a:cubicBezTo>
              </a:path>
            </a:pathLst>
          </a:custGeom>
          <a:noFill/>
          <a:ln w="31750" cap="flat" cmpd="sng">
            <a:solidFill>
              <a:srgbClr val="FF0000"/>
            </a:solidFill>
            <a:prstDash val="solid"/>
            <a:round/>
            <a:headEnd/>
            <a:tailEnd/>
          </a:ln>
        </p:spPr>
        <p:txBody>
          <a:bodyPr/>
          <a:lstStyle/>
          <a:p>
            <a:endParaRPr lang="zh-CN" altLang="en-US"/>
          </a:p>
        </p:txBody>
      </p:sp>
      <p:sp>
        <p:nvSpPr>
          <p:cNvPr id="77" name="Rectangle 80">
            <a:extLst>
              <a:ext uri="{FF2B5EF4-FFF2-40B4-BE49-F238E27FC236}">
                <a16:creationId xmlns:a16="http://schemas.microsoft.com/office/drawing/2014/main" id="{7B9EC97A-C248-4550-A156-488BB7DB7FAA}"/>
              </a:ext>
            </a:extLst>
          </p:cNvPr>
          <p:cNvSpPr>
            <a:spLocks noChangeArrowheads="1"/>
          </p:cNvSpPr>
          <p:nvPr/>
        </p:nvSpPr>
        <p:spPr bwMode="auto">
          <a:xfrm>
            <a:off x="6469061" y="1295400"/>
            <a:ext cx="3257550" cy="369332"/>
          </a:xfrm>
          <a:prstGeom prst="rect">
            <a:avLst/>
          </a:prstGeom>
          <a:noFill/>
          <a:ln w="9525">
            <a:noFill/>
            <a:miter lim="800000"/>
            <a:headEnd/>
            <a:tailEnd/>
          </a:ln>
        </p:spPr>
        <p:txBody>
          <a:bodyPr>
            <a:spAutoFit/>
          </a:bodyPr>
          <a:lstStyle/>
          <a:p>
            <a:r>
              <a:rPr lang="en-US" altLang="zh-CN" b="1" u="sng">
                <a:solidFill>
                  <a:srgbClr val="FF0000"/>
                </a:solidFill>
                <a:ea typeface="宋体" pitchFamily="2" charset="-122"/>
              </a:rPr>
              <a:t>1. Alice to SN(A)</a:t>
            </a:r>
          </a:p>
        </p:txBody>
      </p:sp>
      <p:sp>
        <p:nvSpPr>
          <p:cNvPr id="78" name="Line 7">
            <a:extLst>
              <a:ext uri="{FF2B5EF4-FFF2-40B4-BE49-F238E27FC236}">
                <a16:creationId xmlns:a16="http://schemas.microsoft.com/office/drawing/2014/main" id="{D0A512FB-A3CE-428D-B8CA-4B9ECB1C5634}"/>
              </a:ext>
            </a:extLst>
          </p:cNvPr>
          <p:cNvSpPr>
            <a:spLocks noChangeShapeType="1"/>
          </p:cNvSpPr>
          <p:nvPr/>
        </p:nvSpPr>
        <p:spPr bwMode="auto">
          <a:xfrm flipH="1">
            <a:off x="8558211" y="1971675"/>
            <a:ext cx="14288" cy="1109662"/>
          </a:xfrm>
          <a:prstGeom prst="line">
            <a:avLst/>
          </a:prstGeom>
          <a:noFill/>
          <a:ln w="73025">
            <a:solidFill>
              <a:srgbClr val="FF0000"/>
            </a:solidFill>
            <a:round/>
            <a:headEnd/>
            <a:tailEnd/>
          </a:ln>
        </p:spPr>
        <p:txBody>
          <a:bodyPr/>
          <a:lstStyle/>
          <a:p>
            <a:endParaRPr lang="zh-CN" altLang="en-US"/>
          </a:p>
        </p:txBody>
      </p:sp>
      <p:sp>
        <p:nvSpPr>
          <p:cNvPr id="79" name="Line 12">
            <a:extLst>
              <a:ext uri="{FF2B5EF4-FFF2-40B4-BE49-F238E27FC236}">
                <a16:creationId xmlns:a16="http://schemas.microsoft.com/office/drawing/2014/main" id="{9BA31E07-0E4D-483D-8FF0-7438324B6B04}"/>
              </a:ext>
            </a:extLst>
          </p:cNvPr>
          <p:cNvSpPr>
            <a:spLocks noChangeShapeType="1"/>
          </p:cNvSpPr>
          <p:nvPr/>
        </p:nvSpPr>
        <p:spPr bwMode="auto">
          <a:xfrm flipV="1">
            <a:off x="7399336" y="4587875"/>
            <a:ext cx="96838" cy="735012"/>
          </a:xfrm>
          <a:prstGeom prst="line">
            <a:avLst/>
          </a:prstGeom>
          <a:noFill/>
          <a:ln w="73025">
            <a:solidFill>
              <a:srgbClr val="FF0000"/>
            </a:solidFill>
            <a:round/>
            <a:headEnd/>
            <a:tailEnd/>
          </a:ln>
        </p:spPr>
        <p:txBody>
          <a:bodyPr/>
          <a:lstStyle/>
          <a:p>
            <a:endParaRPr lang="zh-CN" altLang="en-US"/>
          </a:p>
        </p:txBody>
      </p:sp>
      <p:sp>
        <p:nvSpPr>
          <p:cNvPr id="80" name="Rectangle 83">
            <a:extLst>
              <a:ext uri="{FF2B5EF4-FFF2-40B4-BE49-F238E27FC236}">
                <a16:creationId xmlns:a16="http://schemas.microsoft.com/office/drawing/2014/main" id="{E256AA55-4516-4A76-9A1E-D662E11DF498}"/>
              </a:ext>
            </a:extLst>
          </p:cNvPr>
          <p:cNvSpPr>
            <a:spLocks noChangeArrowheads="1"/>
          </p:cNvSpPr>
          <p:nvPr/>
        </p:nvSpPr>
        <p:spPr bwMode="auto">
          <a:xfrm>
            <a:off x="5916611" y="5791200"/>
            <a:ext cx="3257550" cy="369332"/>
          </a:xfrm>
          <a:prstGeom prst="rect">
            <a:avLst/>
          </a:prstGeom>
          <a:noFill/>
          <a:ln w="9525">
            <a:noFill/>
            <a:miter lim="800000"/>
            <a:headEnd/>
            <a:tailEnd/>
          </a:ln>
        </p:spPr>
        <p:txBody>
          <a:bodyPr>
            <a:spAutoFit/>
          </a:bodyPr>
          <a:lstStyle/>
          <a:p>
            <a:r>
              <a:rPr lang="en-US" altLang="zh-CN" b="1" u="sng">
                <a:solidFill>
                  <a:srgbClr val="FF0000"/>
                </a:solidFill>
                <a:ea typeface="宋体" pitchFamily="2" charset="-122"/>
              </a:rPr>
              <a:t>2. BoB to SN(B)</a:t>
            </a:r>
          </a:p>
        </p:txBody>
      </p:sp>
      <p:sp>
        <p:nvSpPr>
          <p:cNvPr id="81" name="Line 36">
            <a:extLst>
              <a:ext uri="{FF2B5EF4-FFF2-40B4-BE49-F238E27FC236}">
                <a16:creationId xmlns:a16="http://schemas.microsoft.com/office/drawing/2014/main" id="{540AB66C-CFB2-4301-8521-82509219E08B}"/>
              </a:ext>
            </a:extLst>
          </p:cNvPr>
          <p:cNvSpPr>
            <a:spLocks noChangeShapeType="1"/>
          </p:cNvSpPr>
          <p:nvPr/>
        </p:nvSpPr>
        <p:spPr bwMode="auto">
          <a:xfrm>
            <a:off x="8632824" y="3051175"/>
            <a:ext cx="692150" cy="1509712"/>
          </a:xfrm>
          <a:prstGeom prst="line">
            <a:avLst/>
          </a:prstGeom>
          <a:noFill/>
          <a:ln w="73025">
            <a:solidFill>
              <a:schemeClr val="accent2"/>
            </a:solidFill>
            <a:round/>
            <a:headEnd/>
            <a:tailEnd/>
          </a:ln>
        </p:spPr>
        <p:txBody>
          <a:bodyPr/>
          <a:lstStyle/>
          <a:p>
            <a:endParaRPr lang="zh-CN" altLang="en-US"/>
          </a:p>
        </p:txBody>
      </p:sp>
      <p:sp>
        <p:nvSpPr>
          <p:cNvPr id="82" name="Line 37">
            <a:extLst>
              <a:ext uri="{FF2B5EF4-FFF2-40B4-BE49-F238E27FC236}">
                <a16:creationId xmlns:a16="http://schemas.microsoft.com/office/drawing/2014/main" id="{5AF9A9E8-2366-4668-962F-0C6FDF738A5F}"/>
              </a:ext>
            </a:extLst>
          </p:cNvPr>
          <p:cNvSpPr>
            <a:spLocks noChangeShapeType="1"/>
          </p:cNvSpPr>
          <p:nvPr/>
        </p:nvSpPr>
        <p:spPr bwMode="auto">
          <a:xfrm flipV="1">
            <a:off x="7662861" y="4518026"/>
            <a:ext cx="1703388" cy="1587"/>
          </a:xfrm>
          <a:prstGeom prst="line">
            <a:avLst/>
          </a:prstGeom>
          <a:noFill/>
          <a:ln w="73025">
            <a:solidFill>
              <a:schemeClr val="accent2"/>
            </a:solidFill>
            <a:round/>
            <a:headEnd/>
            <a:tailEnd/>
          </a:ln>
        </p:spPr>
        <p:txBody>
          <a:bodyPr/>
          <a:lstStyle/>
          <a:p>
            <a:endParaRPr lang="zh-CN" altLang="en-US"/>
          </a:p>
        </p:txBody>
      </p:sp>
      <p:sp>
        <p:nvSpPr>
          <p:cNvPr id="83" name="Rectangle 88">
            <a:extLst>
              <a:ext uri="{FF2B5EF4-FFF2-40B4-BE49-F238E27FC236}">
                <a16:creationId xmlns:a16="http://schemas.microsoft.com/office/drawing/2014/main" id="{322CAFF3-1786-4E9A-9BF2-BA1B9C6B74BF}"/>
              </a:ext>
            </a:extLst>
          </p:cNvPr>
          <p:cNvSpPr>
            <a:spLocks noChangeArrowheads="1"/>
          </p:cNvSpPr>
          <p:nvPr/>
        </p:nvSpPr>
        <p:spPr bwMode="auto">
          <a:xfrm>
            <a:off x="8344217" y="974093"/>
            <a:ext cx="3238183" cy="369332"/>
          </a:xfrm>
          <a:prstGeom prst="rect">
            <a:avLst/>
          </a:prstGeom>
          <a:noFill/>
          <a:ln w="9525">
            <a:noFill/>
            <a:miter lim="800000"/>
            <a:headEnd/>
            <a:tailEnd/>
          </a:ln>
        </p:spPr>
        <p:txBody>
          <a:bodyPr wrap="square">
            <a:spAutoFit/>
          </a:bodyPr>
          <a:lstStyle/>
          <a:p>
            <a:r>
              <a:rPr lang="en-US" altLang="zh-CN" b="1" u="sng" dirty="0">
                <a:solidFill>
                  <a:schemeClr val="accent2"/>
                </a:solidFill>
                <a:ea typeface="宋体" pitchFamily="2" charset="-122"/>
              </a:rPr>
              <a:t>3. Relay between A and B</a:t>
            </a:r>
          </a:p>
        </p:txBody>
      </p:sp>
      <p:sp>
        <p:nvSpPr>
          <p:cNvPr id="84" name="Rectangle 3">
            <a:extLst>
              <a:ext uri="{FF2B5EF4-FFF2-40B4-BE49-F238E27FC236}">
                <a16:creationId xmlns:a16="http://schemas.microsoft.com/office/drawing/2014/main" id="{BE7251AA-B86E-4402-ACBF-458B4FA10099}"/>
              </a:ext>
            </a:extLst>
          </p:cNvPr>
          <p:cNvSpPr txBox="1">
            <a:spLocks noChangeArrowheads="1"/>
          </p:cNvSpPr>
          <p:nvPr/>
        </p:nvSpPr>
        <p:spPr bwMode="auto">
          <a:xfrm>
            <a:off x="601565" y="1579564"/>
            <a:ext cx="538489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sz="2400" kern="0" dirty="0">
                <a:latin typeface="微软雅黑" panose="020B0503020204020204" pitchFamily="34" charset="-122"/>
                <a:ea typeface="微软雅黑" panose="020B0503020204020204" pitchFamily="34" charset="-122"/>
              </a:rPr>
              <a:t>层次化结构的额外好处</a:t>
            </a:r>
            <a:endParaRPr lang="en-US" altLang="zh-CN" sz="24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避免网络管理导致普通结点之间无法直接建立连接</a:t>
            </a:r>
            <a:endParaRPr lang="en-US" altLang="zh-CN" sz="2100" kern="0" dirty="0">
              <a:latin typeface="微软雅黑" panose="020B0503020204020204" pitchFamily="34" charset="-122"/>
              <a:ea typeface="微软雅黑" panose="020B0503020204020204" pitchFamily="34" charset="-122"/>
            </a:endParaRPr>
          </a:p>
          <a:p>
            <a:pPr lvl="2"/>
            <a:r>
              <a:rPr lang="zh-CN" altLang="en-US" sz="1800" kern="0" dirty="0">
                <a:latin typeface="微软雅黑" panose="020B0503020204020204" pitchFamily="34" charset="-122"/>
                <a:ea typeface="微软雅黑" panose="020B0503020204020204" pitchFamily="34" charset="-122"/>
              </a:rPr>
              <a:t>网络地址转换（</a:t>
            </a:r>
            <a:r>
              <a:rPr lang="en-US" altLang="zh-CN" sz="1800" kern="0" dirty="0">
                <a:latin typeface="微软雅黑" panose="020B0503020204020204" pitchFamily="34" charset="-122"/>
                <a:ea typeface="微软雅黑" panose="020B0503020204020204" pitchFamily="34" charset="-122"/>
              </a:rPr>
              <a:t>Network address translation</a:t>
            </a:r>
            <a:r>
              <a:rPr lang="zh-CN" altLang="en-US" sz="1800" kern="0" dirty="0">
                <a:latin typeface="微软雅黑" panose="020B0503020204020204" pitchFamily="34" charset="-122"/>
                <a:ea typeface="微软雅黑" panose="020B0503020204020204" pitchFamily="34" charset="-122"/>
              </a:rPr>
              <a:t>，</a:t>
            </a:r>
            <a:r>
              <a:rPr lang="en-US" altLang="zh-CN" sz="1800" kern="0" dirty="0">
                <a:latin typeface="微软雅黑" panose="020B0503020204020204" pitchFamily="34" charset="-122"/>
                <a:ea typeface="微软雅黑" panose="020B0503020204020204" pitchFamily="34" charset="-122"/>
              </a:rPr>
              <a:t>NAT</a:t>
            </a:r>
            <a:r>
              <a:rPr lang="zh-CN" altLang="en-US" sz="1800" kern="0" dirty="0">
                <a:latin typeface="微软雅黑" panose="020B0503020204020204" pitchFamily="34" charset="-122"/>
                <a:ea typeface="微软雅黑" panose="020B0503020204020204" pitchFamily="34" charset="-122"/>
              </a:rPr>
              <a:t>）</a:t>
            </a:r>
            <a:endParaRPr lang="en-US" altLang="zh-CN" sz="1800" kern="0" dirty="0">
              <a:latin typeface="微软雅黑" panose="020B0503020204020204" pitchFamily="34" charset="-122"/>
              <a:ea typeface="微软雅黑" panose="020B0503020204020204" pitchFamily="34" charset="-122"/>
            </a:endParaRPr>
          </a:p>
          <a:p>
            <a:pPr lvl="2"/>
            <a:r>
              <a:rPr lang="zh-CN" altLang="en-US" sz="1800" kern="0" dirty="0">
                <a:latin typeface="微软雅黑" panose="020B0503020204020204" pitchFamily="34" charset="-122"/>
                <a:ea typeface="微软雅黑" panose="020B0503020204020204" pitchFamily="34" charset="-122"/>
              </a:rPr>
              <a:t>防火墙</a:t>
            </a:r>
            <a:endParaRPr lang="en-US" altLang="zh-CN" sz="18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可以利用超级结点作为中继代理</a:t>
            </a:r>
            <a:endParaRPr lang="en-US" altLang="zh-CN" sz="2100" kern="0" dirty="0">
              <a:latin typeface="微软雅黑" panose="020B0503020204020204" pitchFamily="34" charset="-122"/>
              <a:ea typeface="微软雅黑" panose="020B0503020204020204" pitchFamily="34" charset="-122"/>
            </a:endParaRPr>
          </a:p>
          <a:p>
            <a:endParaRPr lang="en-US" altLang="zh-CN" sz="2400" kern="0" dirty="0">
              <a:latin typeface="微软雅黑" panose="020B0503020204020204" pitchFamily="34" charset="-122"/>
              <a:ea typeface="微软雅黑" panose="020B0503020204020204" pitchFamily="34" charset="-122"/>
            </a:endParaRPr>
          </a:p>
          <a:p>
            <a:r>
              <a:rPr lang="zh-CN" altLang="en-US" sz="2400" kern="0" dirty="0">
                <a:latin typeface="微软雅黑" panose="020B0503020204020204" pitchFamily="34" charset="-122"/>
                <a:ea typeface="微软雅黑" panose="020B0503020204020204" pitchFamily="34" charset="-122"/>
              </a:rPr>
              <a:t>超级结点之间也并非完全联通</a:t>
            </a:r>
            <a:endParaRPr lang="en-US" altLang="zh-CN" sz="2400" kern="0" dirty="0">
              <a:latin typeface="微软雅黑" panose="020B0503020204020204" pitchFamily="34" charset="-122"/>
              <a:ea typeface="微软雅黑" panose="020B0503020204020204" pitchFamily="34" charset="-122"/>
            </a:endParaRPr>
          </a:p>
          <a:p>
            <a:pPr lvl="1"/>
            <a:r>
              <a:rPr lang="zh-CN" altLang="en-US" sz="2100" kern="0" dirty="0">
                <a:latin typeface="微软雅黑" panose="020B0503020204020204" pitchFamily="34" charset="-122"/>
                <a:ea typeface="微软雅黑" panose="020B0503020204020204" pitchFamily="34" charset="-122"/>
              </a:rPr>
              <a:t>有时候还需要第三方超级结点作为中继</a:t>
            </a:r>
            <a:endParaRPr lang="en-US" altLang="zh-CN" sz="2100" kern="0" dirty="0">
              <a:latin typeface="微软雅黑" panose="020B0503020204020204" pitchFamily="34" charset="-122"/>
              <a:ea typeface="微软雅黑" panose="020B0503020204020204" pitchFamily="34" charset="-122"/>
            </a:endParaRPr>
          </a:p>
          <a:p>
            <a:endParaRPr lang="en-US" altLang="zh-CN" sz="24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54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blinds(horizontal)">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blinds(horizontal)">
                                      <p:cBhvr>
                                        <p:cTn id="15" dur="500"/>
                                        <p:tgtEl>
                                          <p:spTgt spid="8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blinds(horizontal)">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blinds(horizontal)">
                                      <p:cBhvr>
                                        <p:cTn id="23" dur="500"/>
                                        <p:tgtEl>
                                          <p:spTgt spid="8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blinds(horizontal)">
                                      <p:cBhvr>
                                        <p:cTn id="26" dur="500"/>
                                        <p:tgtEl>
                                          <p:spTgt spid="8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blinds(horizontal)">
                                      <p:cBhvr>
                                        <p:cTn id="29" dur="500"/>
                                        <p:tgtEl>
                                          <p:spTgt spid="8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blinds(horizontal)">
                                      <p:cBhvr>
                                        <p:cTn id="3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78" grpId="0" animBg="1"/>
      <p:bldP spid="79" grpId="0" animBg="1"/>
      <p:bldP spid="80" grpId="0"/>
      <p:bldP spid="81" grpId="0" animBg="1"/>
      <p:bldP spid="82" grpId="0" animBg="1"/>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3502-FB86-4DEE-8956-AD2EFE4F6C12}"/>
              </a:ext>
            </a:extLst>
          </p:cNvPr>
          <p:cNvSpPr>
            <a:spLocks noGrp="1"/>
          </p:cNvSpPr>
          <p:nvPr>
            <p:ph type="title"/>
          </p:nvPr>
        </p:nvSpPr>
        <p:spPr/>
        <p:txBody>
          <a:bodyPr/>
          <a:lstStyle/>
          <a:p>
            <a:r>
              <a:rPr lang="zh-CN" altLang="en-US" dirty="0"/>
              <a:t>北大：天网</a:t>
            </a:r>
            <a:r>
              <a:rPr lang="en-US" altLang="zh-CN" dirty="0"/>
              <a:t>Maze</a:t>
            </a:r>
            <a:endParaRPr lang="zh-CN" altLang="en-US" dirty="0"/>
          </a:p>
        </p:txBody>
      </p:sp>
      <p:sp>
        <p:nvSpPr>
          <p:cNvPr id="3" name="内容占位符 2">
            <a:extLst>
              <a:ext uri="{FF2B5EF4-FFF2-40B4-BE49-F238E27FC236}">
                <a16:creationId xmlns:a16="http://schemas.microsoft.com/office/drawing/2014/main" id="{40515FD9-2320-4E39-AF19-91D07E10B54A}"/>
              </a:ext>
            </a:extLst>
          </p:cNvPr>
          <p:cNvSpPr>
            <a:spLocks noGrp="1"/>
          </p:cNvSpPr>
          <p:nvPr>
            <p:ph idx="1"/>
          </p:nvPr>
        </p:nvSpPr>
        <p:spPr>
          <a:xfrm>
            <a:off x="609600" y="1600203"/>
            <a:ext cx="5715000" cy="4525963"/>
          </a:xfrm>
        </p:spPr>
        <p:txBody>
          <a:bodyPr/>
          <a:lstStyle/>
          <a:p>
            <a:r>
              <a:rPr lang="zh-CN" altLang="en-US" sz="1800" dirty="0"/>
              <a:t>北大计算机系网络所开发</a:t>
            </a:r>
            <a:r>
              <a:rPr lang="en-US" altLang="zh-CN" sz="1800" dirty="0"/>
              <a:t>P2P-based</a:t>
            </a:r>
            <a:r>
              <a:rPr lang="zh-CN" altLang="en-US" sz="1800" dirty="0"/>
              <a:t>文件分享系统</a:t>
            </a:r>
            <a:endParaRPr lang="en-US" altLang="zh-CN" sz="1800" dirty="0"/>
          </a:p>
          <a:p>
            <a:pPr lvl="1"/>
            <a:r>
              <a:rPr lang="en-US" altLang="zh-CN" sz="1500" dirty="0"/>
              <a:t>03</a:t>
            </a:r>
            <a:r>
              <a:rPr lang="zh-CN" altLang="en-US" sz="1500" dirty="0"/>
              <a:t>年开发</a:t>
            </a:r>
            <a:endParaRPr lang="en-US" altLang="zh-CN" sz="1500" dirty="0"/>
          </a:p>
          <a:p>
            <a:pPr lvl="1"/>
            <a:r>
              <a:rPr lang="zh-CN" altLang="en-US" sz="1500" dirty="0"/>
              <a:t>最高</a:t>
            </a:r>
            <a:r>
              <a:rPr lang="en-US" altLang="zh-CN" sz="1500" dirty="0"/>
              <a:t>500</a:t>
            </a:r>
            <a:r>
              <a:rPr lang="zh-CN" altLang="en-US" sz="1500" dirty="0"/>
              <a:t>万注册用户，</a:t>
            </a:r>
            <a:r>
              <a:rPr lang="en-US" altLang="zh-CN" sz="1500" dirty="0"/>
              <a:t>10</a:t>
            </a:r>
            <a:r>
              <a:rPr lang="zh-CN" altLang="en-US" sz="1500" dirty="0"/>
              <a:t>万用户同时在线</a:t>
            </a:r>
            <a:endParaRPr lang="en-US" altLang="zh-CN" sz="1500" dirty="0"/>
          </a:p>
          <a:p>
            <a:pPr lvl="1"/>
            <a:r>
              <a:rPr lang="zh-CN" altLang="en-US" sz="1500" dirty="0"/>
              <a:t>后更名为</a:t>
            </a:r>
            <a:r>
              <a:rPr lang="en-US" altLang="zh-CN" sz="1500" dirty="0" err="1"/>
              <a:t>AmazingStore</a:t>
            </a:r>
            <a:endParaRPr lang="en-US" altLang="zh-CN" sz="1500" dirty="0"/>
          </a:p>
          <a:p>
            <a:r>
              <a:rPr lang="zh-CN" altLang="en-US" sz="1800" dirty="0"/>
              <a:t>资源方面</a:t>
            </a:r>
            <a:endParaRPr lang="en-US" altLang="zh-CN" sz="1800" dirty="0"/>
          </a:p>
          <a:p>
            <a:pPr lvl="1"/>
            <a:r>
              <a:rPr lang="zh-CN" altLang="en-US" sz="1500" dirty="0"/>
              <a:t>在天网</a:t>
            </a:r>
            <a:r>
              <a:rPr lang="en-US" altLang="zh-CN" sz="1500" dirty="0"/>
              <a:t>Maze</a:t>
            </a:r>
            <a:r>
              <a:rPr lang="zh-CN" altLang="en-US" sz="1500" dirty="0"/>
              <a:t>里面，有数以亿计的影视，音乐，小说等娱乐资源</a:t>
            </a:r>
          </a:p>
          <a:p>
            <a:r>
              <a:rPr lang="zh-CN" altLang="en-US" sz="1800" dirty="0"/>
              <a:t>技术方面</a:t>
            </a:r>
            <a:endParaRPr lang="en-US" altLang="zh-CN" sz="1800" dirty="0"/>
          </a:p>
          <a:p>
            <a:pPr lvl="1"/>
            <a:r>
              <a:rPr lang="zh-CN" altLang="en-US" sz="1500" dirty="0"/>
              <a:t>文件的“所见即所得” </a:t>
            </a:r>
            <a:endParaRPr lang="en-US" altLang="zh-CN" sz="1800" dirty="0"/>
          </a:p>
          <a:p>
            <a:r>
              <a:rPr lang="zh-CN" altLang="en-US" sz="1800" dirty="0"/>
              <a:t>机制方面</a:t>
            </a:r>
            <a:endParaRPr lang="en-US" altLang="zh-CN" sz="1800" dirty="0"/>
          </a:p>
          <a:p>
            <a:pPr lvl="1"/>
            <a:r>
              <a:rPr lang="zh-CN" altLang="en-US" sz="1500" dirty="0"/>
              <a:t>积分原则和排队策略，鼓励分享</a:t>
            </a:r>
            <a:endParaRPr lang="en-US" altLang="zh-CN" sz="1500" dirty="0"/>
          </a:p>
          <a:p>
            <a:pPr lvl="1"/>
            <a:r>
              <a:rPr lang="zh-CN" altLang="en-US" sz="1500" dirty="0"/>
              <a:t>惩罚非法资源</a:t>
            </a:r>
            <a:endParaRPr lang="en-US" altLang="zh-CN" dirty="0"/>
          </a:p>
        </p:txBody>
      </p:sp>
      <p:sp>
        <p:nvSpPr>
          <p:cNvPr id="4" name="灯片编号占位符 3">
            <a:extLst>
              <a:ext uri="{FF2B5EF4-FFF2-40B4-BE49-F238E27FC236}">
                <a16:creationId xmlns:a16="http://schemas.microsoft.com/office/drawing/2014/main" id="{3F60FA82-753F-45EC-83D5-6861631EA9AB}"/>
              </a:ext>
            </a:extLst>
          </p:cNvPr>
          <p:cNvSpPr>
            <a:spLocks noGrp="1"/>
          </p:cNvSpPr>
          <p:nvPr>
            <p:ph type="sldNum" sz="quarter" idx="11"/>
          </p:nvPr>
        </p:nvSpPr>
        <p:spPr/>
        <p:txBody>
          <a:bodyPr/>
          <a:lstStyle/>
          <a:p>
            <a:pPr>
              <a:defRPr/>
            </a:pPr>
            <a:fld id="{3FFE790D-BCFB-4008-9260-CA63AEE325FD}" type="slidenum">
              <a:rPr lang="en-US" smtClean="0"/>
              <a:pPr>
                <a:defRPr/>
              </a:pPr>
              <a:t>24</a:t>
            </a:fld>
            <a:endParaRPr lang="en-US" dirty="0"/>
          </a:p>
        </p:txBody>
      </p:sp>
      <p:pic>
        <p:nvPicPr>
          <p:cNvPr id="10242" name="Picture 2" descr="https://bkimg.cdn.bcebos.com/pic/359b033b5bb5c9ea7d3ed6f7da39b6003bf3b3d1?x-bce-process=image/watermark,image_d2F0ZXIvYmFpa2U5Mg==,g_7,xp_5,yp_5/format,f_auto">
            <a:extLst>
              <a:ext uri="{FF2B5EF4-FFF2-40B4-BE49-F238E27FC236}">
                <a16:creationId xmlns:a16="http://schemas.microsoft.com/office/drawing/2014/main" id="{5374941F-C87E-4C87-B09D-2757F2DC1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594228"/>
            <a:ext cx="2601058" cy="18046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D70AA2F-1F88-4E77-AF5C-8D12E5C1739E}"/>
              </a:ext>
            </a:extLst>
          </p:cNvPr>
          <p:cNvSpPr/>
          <p:nvPr/>
        </p:nvSpPr>
        <p:spPr>
          <a:xfrm>
            <a:off x="609600" y="5562600"/>
            <a:ext cx="6647974" cy="369332"/>
          </a:xfrm>
          <a:prstGeom prst="rect">
            <a:avLst/>
          </a:prstGeom>
        </p:spPr>
        <p:txBody>
          <a:bodyPr wrap="none">
            <a:spAutoFit/>
          </a:bodyPr>
          <a:lstStyle/>
          <a:p>
            <a:r>
              <a:rPr lang="zh-CN" altLang="en-US" dirty="0"/>
              <a:t>资料：</a:t>
            </a:r>
            <a:r>
              <a:rPr lang="en-US" altLang="zh-CN" dirty="0">
                <a:hlinkClick r:id="rId3"/>
              </a:rPr>
              <a:t>Maze</a:t>
            </a:r>
            <a:r>
              <a:rPr lang="zh-CN" altLang="en-US" dirty="0">
                <a:hlinkClick r:id="rId3"/>
              </a:rPr>
              <a:t>（天网</a:t>
            </a:r>
            <a:r>
              <a:rPr lang="en-US" altLang="zh-CN" dirty="0">
                <a:hlinkClick r:id="rId3"/>
              </a:rPr>
              <a:t>Maze</a:t>
            </a:r>
            <a:r>
              <a:rPr lang="zh-CN" altLang="en-US" dirty="0">
                <a:hlinkClick r:id="rId3"/>
              </a:rPr>
              <a:t>文件分享系统）</a:t>
            </a:r>
            <a:r>
              <a:rPr lang="en-US" altLang="zh-CN" dirty="0">
                <a:hlinkClick r:id="rId3"/>
              </a:rPr>
              <a:t>_</a:t>
            </a:r>
            <a:r>
              <a:rPr lang="zh-CN" altLang="en-US" dirty="0">
                <a:hlinkClick r:id="rId3"/>
              </a:rPr>
              <a:t>百度百科 </a:t>
            </a:r>
            <a:r>
              <a:rPr lang="en-US" altLang="zh-CN" dirty="0">
                <a:hlinkClick r:id="rId3"/>
              </a:rPr>
              <a:t>(baidu.com)</a:t>
            </a:r>
            <a:endParaRPr lang="zh-CN" altLang="en-US" dirty="0"/>
          </a:p>
        </p:txBody>
      </p:sp>
      <p:sp>
        <p:nvSpPr>
          <p:cNvPr id="6" name="AutoShape 4" descr="唱吧CEO 陈华：唱吧做的也是寂寞这个生意| 创始人说_娱乐_好奇心日报">
            <a:extLst>
              <a:ext uri="{FF2B5EF4-FFF2-40B4-BE49-F238E27FC236}">
                <a16:creationId xmlns:a16="http://schemas.microsoft.com/office/drawing/2014/main" id="{9E576447-03B2-4224-8016-F973BC68AE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a:extLst>
              <a:ext uri="{FF2B5EF4-FFF2-40B4-BE49-F238E27FC236}">
                <a16:creationId xmlns:a16="http://schemas.microsoft.com/office/drawing/2014/main" id="{4145F881-4CDF-4FDD-B02A-27845F335285}"/>
              </a:ext>
            </a:extLst>
          </p:cNvPr>
          <p:cNvSpPr/>
          <p:nvPr/>
        </p:nvSpPr>
        <p:spPr>
          <a:xfrm>
            <a:off x="1286670" y="5941500"/>
            <a:ext cx="4809330" cy="369332"/>
          </a:xfrm>
          <a:prstGeom prst="rect">
            <a:avLst/>
          </a:prstGeom>
        </p:spPr>
        <p:txBody>
          <a:bodyPr wrap="none">
            <a:spAutoFit/>
          </a:bodyPr>
          <a:lstStyle/>
          <a:p>
            <a:r>
              <a:rPr lang="zh-CN" altLang="en-US" dirty="0">
                <a:hlinkClick r:id="rId4"/>
              </a:rPr>
              <a:t>此间的校庆，此间的少年 </a:t>
            </a:r>
            <a:r>
              <a:rPr lang="en-US" altLang="zh-CN" dirty="0">
                <a:hlinkClick r:id="rId4"/>
              </a:rPr>
              <a:t>| </a:t>
            </a:r>
            <a:r>
              <a:rPr lang="zh-CN" altLang="en-US" dirty="0">
                <a:hlinkClick r:id="rId4"/>
              </a:rPr>
              <a:t>甲子光年 </a:t>
            </a:r>
            <a:r>
              <a:rPr lang="en-US" altLang="zh-CN" dirty="0">
                <a:hlinkClick r:id="rId4"/>
              </a:rPr>
              <a:t>(qq.com)</a:t>
            </a:r>
            <a:endParaRPr lang="zh-CN" altLang="en-US" dirty="0"/>
          </a:p>
        </p:txBody>
      </p:sp>
      <p:pic>
        <p:nvPicPr>
          <p:cNvPr id="10" name="图片 9">
            <a:extLst>
              <a:ext uri="{FF2B5EF4-FFF2-40B4-BE49-F238E27FC236}">
                <a16:creationId xmlns:a16="http://schemas.microsoft.com/office/drawing/2014/main" id="{4119399A-2A6F-480B-BD60-CBD92A080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8058" y="1295400"/>
            <a:ext cx="2882900" cy="2162175"/>
          </a:xfrm>
          <a:prstGeom prst="rect">
            <a:avLst/>
          </a:prstGeom>
        </p:spPr>
      </p:pic>
      <p:pic>
        <p:nvPicPr>
          <p:cNvPr id="10248" name="Picture 8" descr="陈华：唱吧K歌创业分享-优米">
            <a:extLst>
              <a:ext uri="{FF2B5EF4-FFF2-40B4-BE49-F238E27FC236}">
                <a16:creationId xmlns:a16="http://schemas.microsoft.com/office/drawing/2014/main" id="{A2E330DC-106C-4DB0-8862-873EEA2427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2154" y="4234260"/>
            <a:ext cx="2191808" cy="1643856"/>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7FDAA3EC-4BBE-4234-8A1C-B81FAB47C2B2}"/>
              </a:ext>
            </a:extLst>
          </p:cNvPr>
          <p:cNvSpPr/>
          <p:nvPr/>
        </p:nvSpPr>
        <p:spPr>
          <a:xfrm>
            <a:off x="6858000" y="3747453"/>
            <a:ext cx="4673074" cy="369332"/>
          </a:xfrm>
          <a:prstGeom prst="rect">
            <a:avLst/>
          </a:prstGeom>
        </p:spPr>
        <p:txBody>
          <a:bodyPr wrap="none">
            <a:spAutoFit/>
          </a:bodyPr>
          <a:lstStyle/>
          <a:p>
            <a:r>
              <a:rPr lang="zh-CN" altLang="en-US" dirty="0"/>
              <a:t>核心开发者陈华</a:t>
            </a:r>
            <a:r>
              <a:rPr lang="en-US" altLang="zh-CN" dirty="0"/>
              <a:t>(</a:t>
            </a:r>
            <a:r>
              <a:rPr lang="zh-CN" altLang="en-US" dirty="0"/>
              <a:t>北大计算机</a:t>
            </a:r>
            <a:r>
              <a:rPr lang="en-US" altLang="zh-CN" dirty="0"/>
              <a:t>97</a:t>
            </a:r>
            <a:r>
              <a:rPr lang="zh-CN" altLang="en-US" dirty="0"/>
              <a:t>级本</a:t>
            </a:r>
            <a:r>
              <a:rPr lang="en-US" altLang="zh-CN" dirty="0"/>
              <a:t>, 01</a:t>
            </a:r>
            <a:r>
              <a:rPr lang="zh-CN" altLang="en-US" dirty="0"/>
              <a:t>级硕</a:t>
            </a:r>
            <a:r>
              <a:rPr lang="en-US" altLang="zh-CN" dirty="0"/>
              <a:t>)</a:t>
            </a:r>
            <a:endParaRPr lang="zh-CN" altLang="en-US" dirty="0"/>
          </a:p>
        </p:txBody>
      </p:sp>
      <p:sp>
        <p:nvSpPr>
          <p:cNvPr id="16" name="矩形 15">
            <a:extLst>
              <a:ext uri="{FF2B5EF4-FFF2-40B4-BE49-F238E27FC236}">
                <a16:creationId xmlns:a16="http://schemas.microsoft.com/office/drawing/2014/main" id="{1DE2C92B-6989-41BF-84A1-479F11BD3D98}"/>
              </a:ext>
            </a:extLst>
          </p:cNvPr>
          <p:cNvSpPr/>
          <p:nvPr/>
        </p:nvSpPr>
        <p:spPr>
          <a:xfrm>
            <a:off x="7601793" y="5995591"/>
            <a:ext cx="3185487" cy="369332"/>
          </a:xfrm>
          <a:prstGeom prst="rect">
            <a:avLst/>
          </a:prstGeom>
        </p:spPr>
        <p:txBody>
          <a:bodyPr wrap="none">
            <a:spAutoFit/>
          </a:bodyPr>
          <a:lstStyle/>
          <a:p>
            <a:r>
              <a:rPr lang="zh-CN" altLang="en-US" dirty="0"/>
              <a:t>先后创办酷讯网、唱吧等公司</a:t>
            </a:r>
          </a:p>
        </p:txBody>
      </p:sp>
    </p:spTree>
    <p:extLst>
      <p:ext uri="{BB962C8B-B14F-4D97-AF65-F5344CB8AC3E}">
        <p14:creationId xmlns:p14="http://schemas.microsoft.com/office/powerpoint/2010/main" val="3630235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45F8B-1FA1-43F4-8D90-BDD2CCDC184E}"/>
              </a:ext>
            </a:extLst>
          </p:cNvPr>
          <p:cNvSpPr>
            <a:spLocks noGrp="1"/>
          </p:cNvSpPr>
          <p:nvPr>
            <p:ph type="title"/>
          </p:nvPr>
        </p:nvSpPr>
        <p:spPr/>
        <p:txBody>
          <a:bodyPr/>
          <a:lstStyle/>
          <a:p>
            <a:r>
              <a:rPr lang="zh-CN" altLang="en-US" dirty="0"/>
              <a:t>区块链</a:t>
            </a:r>
          </a:p>
        </p:txBody>
      </p:sp>
      <p:sp>
        <p:nvSpPr>
          <p:cNvPr id="4" name="灯片编号占位符 3">
            <a:extLst>
              <a:ext uri="{FF2B5EF4-FFF2-40B4-BE49-F238E27FC236}">
                <a16:creationId xmlns:a16="http://schemas.microsoft.com/office/drawing/2014/main" id="{76CC869E-4250-4707-8C8E-7C05E691F454}"/>
              </a:ext>
            </a:extLst>
          </p:cNvPr>
          <p:cNvSpPr>
            <a:spLocks noGrp="1"/>
          </p:cNvSpPr>
          <p:nvPr>
            <p:ph type="sldNum" sz="quarter" idx="11"/>
          </p:nvPr>
        </p:nvSpPr>
        <p:spPr/>
        <p:txBody>
          <a:bodyPr/>
          <a:lstStyle/>
          <a:p>
            <a:pPr>
              <a:defRPr/>
            </a:pPr>
            <a:fld id="{3FFE790D-BCFB-4008-9260-CA63AEE325FD}" type="slidenum">
              <a:rPr lang="en-US" smtClean="0"/>
              <a:pPr>
                <a:defRPr/>
              </a:pPr>
              <a:t>25</a:t>
            </a:fld>
            <a:endParaRPr lang="en-US" dirty="0"/>
          </a:p>
        </p:txBody>
      </p:sp>
      <p:pic>
        <p:nvPicPr>
          <p:cNvPr id="5" name="Picture 2" descr="矿工logo图片-矢量采矿工人logo设计素材-高清图片-摄影照片-寻图免费打包下载">
            <a:extLst>
              <a:ext uri="{FF2B5EF4-FFF2-40B4-BE49-F238E27FC236}">
                <a16:creationId xmlns:a16="http://schemas.microsoft.com/office/drawing/2014/main" id="{B075D328-DC27-41B7-A868-7C5045BCE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592" y="3017428"/>
            <a:ext cx="1796002" cy="1796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矿工logo图片-矢量采矿工人logo设计素材-高清图片-摄影照片-寻图免费打包下载">
            <a:extLst>
              <a:ext uri="{FF2B5EF4-FFF2-40B4-BE49-F238E27FC236}">
                <a16:creationId xmlns:a16="http://schemas.microsoft.com/office/drawing/2014/main" id="{23F2D433-6EC5-483D-9F82-64BF99506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52" y="3014808"/>
            <a:ext cx="1796002" cy="17960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矿工logo图片-矢量采矿工人logo设计素材-高清图片-摄影照片-寻图免费打包下载">
            <a:extLst>
              <a:ext uri="{FF2B5EF4-FFF2-40B4-BE49-F238E27FC236}">
                <a16:creationId xmlns:a16="http://schemas.microsoft.com/office/drawing/2014/main" id="{8A12A021-573A-49AF-BA05-AC48BB6A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40" y="3028987"/>
            <a:ext cx="1796002" cy="179600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2CEE4E5-B65E-43BF-BB1A-B286EF7A8001}"/>
              </a:ext>
            </a:extLst>
          </p:cNvPr>
          <p:cNvSpPr/>
          <p:nvPr/>
        </p:nvSpPr>
        <p:spPr bwMode="auto">
          <a:xfrm>
            <a:off x="2437995"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9" name="矩形 8">
            <a:extLst>
              <a:ext uri="{FF2B5EF4-FFF2-40B4-BE49-F238E27FC236}">
                <a16:creationId xmlns:a16="http://schemas.microsoft.com/office/drawing/2014/main" id="{94398CB1-63E9-4522-950A-81D0D848A424}"/>
              </a:ext>
            </a:extLst>
          </p:cNvPr>
          <p:cNvSpPr/>
          <p:nvPr/>
        </p:nvSpPr>
        <p:spPr bwMode="auto">
          <a:xfrm>
            <a:off x="3363744"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0" name="矩形 9">
            <a:extLst>
              <a:ext uri="{FF2B5EF4-FFF2-40B4-BE49-F238E27FC236}">
                <a16:creationId xmlns:a16="http://schemas.microsoft.com/office/drawing/2014/main" id="{F404C85F-EF8E-423C-BDFB-DB7C910C99DC}"/>
              </a:ext>
            </a:extLst>
          </p:cNvPr>
          <p:cNvSpPr/>
          <p:nvPr/>
        </p:nvSpPr>
        <p:spPr bwMode="auto">
          <a:xfrm>
            <a:off x="4323540"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1" name="矩形 10">
            <a:extLst>
              <a:ext uri="{FF2B5EF4-FFF2-40B4-BE49-F238E27FC236}">
                <a16:creationId xmlns:a16="http://schemas.microsoft.com/office/drawing/2014/main" id="{67478299-8D40-4630-9494-A015C63665B5}"/>
              </a:ext>
            </a:extLst>
          </p:cNvPr>
          <p:cNvSpPr/>
          <p:nvPr/>
        </p:nvSpPr>
        <p:spPr bwMode="auto">
          <a:xfrm>
            <a:off x="6243132"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2" name="矩形 11">
            <a:extLst>
              <a:ext uri="{FF2B5EF4-FFF2-40B4-BE49-F238E27FC236}">
                <a16:creationId xmlns:a16="http://schemas.microsoft.com/office/drawing/2014/main" id="{0234FC73-D9F8-4EF1-B448-D2FBA240947B}"/>
              </a:ext>
            </a:extLst>
          </p:cNvPr>
          <p:cNvSpPr/>
          <p:nvPr/>
        </p:nvSpPr>
        <p:spPr bwMode="auto">
          <a:xfrm>
            <a:off x="7239406"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3" name="矩形 12">
            <a:extLst>
              <a:ext uri="{FF2B5EF4-FFF2-40B4-BE49-F238E27FC236}">
                <a16:creationId xmlns:a16="http://schemas.microsoft.com/office/drawing/2014/main" id="{997807A9-F598-4708-BA5F-349AFF425F6C}"/>
              </a:ext>
            </a:extLst>
          </p:cNvPr>
          <p:cNvSpPr/>
          <p:nvPr/>
        </p:nvSpPr>
        <p:spPr bwMode="auto">
          <a:xfrm>
            <a:off x="5283336" y="5480878"/>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4" name="矩形 13">
            <a:extLst>
              <a:ext uri="{FF2B5EF4-FFF2-40B4-BE49-F238E27FC236}">
                <a16:creationId xmlns:a16="http://schemas.microsoft.com/office/drawing/2014/main" id="{35D4D5CA-57A2-4EC3-B5CC-A5257798E0A1}"/>
              </a:ext>
            </a:extLst>
          </p:cNvPr>
          <p:cNvSpPr/>
          <p:nvPr/>
        </p:nvSpPr>
        <p:spPr bwMode="auto">
          <a:xfrm>
            <a:off x="8229600" y="5486400"/>
            <a:ext cx="533400" cy="381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cxnSp>
        <p:nvCxnSpPr>
          <p:cNvPr id="15" name="直接箭头连接符 14">
            <a:extLst>
              <a:ext uri="{FF2B5EF4-FFF2-40B4-BE49-F238E27FC236}">
                <a16:creationId xmlns:a16="http://schemas.microsoft.com/office/drawing/2014/main" id="{6AE5A912-1145-4A9E-83E9-E6BBA2743069}"/>
              </a:ext>
            </a:extLst>
          </p:cNvPr>
          <p:cNvCxnSpPr>
            <a:cxnSpLocks/>
            <a:stCxn id="12" idx="3"/>
            <a:endCxn id="14" idx="1"/>
          </p:cNvCxnSpPr>
          <p:nvPr/>
        </p:nvCxnSpPr>
        <p:spPr bwMode="auto">
          <a:xfrm>
            <a:off x="7772806" y="5671378"/>
            <a:ext cx="456794" cy="552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FB2AD394-ADDF-4291-BA2C-D929C96C18F1}"/>
              </a:ext>
            </a:extLst>
          </p:cNvPr>
          <p:cNvCxnSpPr>
            <a:cxnSpLocks/>
            <a:stCxn id="11" idx="3"/>
            <a:endCxn id="12" idx="1"/>
          </p:cNvCxnSpPr>
          <p:nvPr/>
        </p:nvCxnSpPr>
        <p:spPr bwMode="auto">
          <a:xfrm>
            <a:off x="6776532" y="5671378"/>
            <a:ext cx="462874"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850AEF15-C1D1-445E-A00D-2D5E5759E225}"/>
              </a:ext>
            </a:extLst>
          </p:cNvPr>
          <p:cNvCxnSpPr>
            <a:cxnSpLocks/>
            <a:stCxn id="13" idx="3"/>
            <a:endCxn id="11" idx="1"/>
          </p:cNvCxnSpPr>
          <p:nvPr/>
        </p:nvCxnSpPr>
        <p:spPr bwMode="auto">
          <a:xfrm>
            <a:off x="5816736" y="5671378"/>
            <a:ext cx="42639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E6F4A830-7B25-4573-BE8B-FEA0B2D0B260}"/>
              </a:ext>
            </a:extLst>
          </p:cNvPr>
          <p:cNvCxnSpPr>
            <a:cxnSpLocks/>
            <a:stCxn id="10" idx="3"/>
            <a:endCxn id="13" idx="1"/>
          </p:cNvCxnSpPr>
          <p:nvPr/>
        </p:nvCxnSpPr>
        <p:spPr bwMode="auto">
          <a:xfrm>
            <a:off x="4856940" y="5671378"/>
            <a:ext cx="42639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DDA2D183-596F-4FE8-B13F-D7ED71ED652C}"/>
              </a:ext>
            </a:extLst>
          </p:cNvPr>
          <p:cNvCxnSpPr>
            <a:cxnSpLocks/>
            <a:stCxn id="9" idx="3"/>
            <a:endCxn id="10" idx="1"/>
          </p:cNvCxnSpPr>
          <p:nvPr/>
        </p:nvCxnSpPr>
        <p:spPr bwMode="auto">
          <a:xfrm>
            <a:off x="3897144" y="5671378"/>
            <a:ext cx="42639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1B90E3CC-5FBC-45C5-8290-AF94EB94EE02}"/>
              </a:ext>
            </a:extLst>
          </p:cNvPr>
          <p:cNvCxnSpPr>
            <a:cxnSpLocks/>
            <a:stCxn id="8" idx="3"/>
            <a:endCxn id="9" idx="1"/>
          </p:cNvCxnSpPr>
          <p:nvPr/>
        </p:nvCxnSpPr>
        <p:spPr bwMode="auto">
          <a:xfrm>
            <a:off x="2971395" y="5671378"/>
            <a:ext cx="39234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21" name="Picture 2" descr="用户图标矢量男性符号轮廓头像标志在平面颜色标志符号象形插图插画-正版商用图片10gd32-摄图新视界">
            <a:extLst>
              <a:ext uri="{FF2B5EF4-FFF2-40B4-BE49-F238E27FC236}">
                <a16:creationId xmlns:a16="http://schemas.microsoft.com/office/drawing/2014/main" id="{E08B079D-BD35-4141-AA34-97B8D636B0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590" y="2237547"/>
            <a:ext cx="919161" cy="9191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用户图标矢量男性符号轮廓头像标志在平面颜色标志符号象形插图插画-正版商用图片10gd32-摄图新视界">
            <a:extLst>
              <a:ext uri="{FF2B5EF4-FFF2-40B4-BE49-F238E27FC236}">
                <a16:creationId xmlns:a16="http://schemas.microsoft.com/office/drawing/2014/main" id="{A1E00A55-4EBB-4BFE-BAE0-BCB9B98CD5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100" y="1889091"/>
            <a:ext cx="919161" cy="9191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用户图标矢量男性符号轮廓头像标志在平面颜色标志符号象形插图插画-正版商用图片10gd32-摄图新视界">
            <a:extLst>
              <a:ext uri="{FF2B5EF4-FFF2-40B4-BE49-F238E27FC236}">
                <a16:creationId xmlns:a16="http://schemas.microsoft.com/office/drawing/2014/main" id="{2EA5C694-4AD2-4DFE-9817-2E45F6FCE3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8888" y="1889090"/>
            <a:ext cx="919161" cy="9191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用户图标矢量男性符号轮廓头像标志在平面颜色标志符号象形插图插画-正版商用图片10gd32-摄图新视界">
            <a:extLst>
              <a:ext uri="{FF2B5EF4-FFF2-40B4-BE49-F238E27FC236}">
                <a16:creationId xmlns:a16="http://schemas.microsoft.com/office/drawing/2014/main" id="{1C1F57E8-E315-45DA-9A19-7A2DA6D401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0204" y="2223578"/>
            <a:ext cx="919161" cy="9191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箭头连接符 24">
            <a:extLst>
              <a:ext uri="{FF2B5EF4-FFF2-40B4-BE49-F238E27FC236}">
                <a16:creationId xmlns:a16="http://schemas.microsoft.com/office/drawing/2014/main" id="{CF1E7F3B-B36B-49D8-8152-80CB52C0A5DE}"/>
              </a:ext>
            </a:extLst>
          </p:cNvPr>
          <p:cNvCxnSpPr>
            <a:cxnSpLocks/>
          </p:cNvCxnSpPr>
          <p:nvPr/>
        </p:nvCxnSpPr>
        <p:spPr bwMode="auto">
          <a:xfrm>
            <a:off x="2768589" y="3058853"/>
            <a:ext cx="571500" cy="470347"/>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a:extLst>
              <a:ext uri="{FF2B5EF4-FFF2-40B4-BE49-F238E27FC236}">
                <a16:creationId xmlns:a16="http://schemas.microsoft.com/office/drawing/2014/main" id="{DA6103AA-85CA-4876-BB67-65775E6C5175}"/>
              </a:ext>
            </a:extLst>
          </p:cNvPr>
          <p:cNvCxnSpPr>
            <a:cxnSpLocks/>
          </p:cNvCxnSpPr>
          <p:nvPr/>
        </p:nvCxnSpPr>
        <p:spPr bwMode="auto">
          <a:xfrm flipH="1">
            <a:off x="4375441" y="2934514"/>
            <a:ext cx="201320" cy="59468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190FD16D-8D66-47E4-AE09-7F35A9F8669D}"/>
              </a:ext>
            </a:extLst>
          </p:cNvPr>
          <p:cNvCxnSpPr>
            <a:cxnSpLocks/>
          </p:cNvCxnSpPr>
          <p:nvPr/>
        </p:nvCxnSpPr>
        <p:spPr bwMode="auto">
          <a:xfrm flipH="1">
            <a:off x="6372677" y="3028987"/>
            <a:ext cx="428154" cy="48730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7462DCFD-68CD-45A3-8AE1-F24627B34548}"/>
              </a:ext>
            </a:extLst>
          </p:cNvPr>
          <p:cNvCxnSpPr>
            <a:cxnSpLocks/>
          </p:cNvCxnSpPr>
          <p:nvPr/>
        </p:nvCxnSpPr>
        <p:spPr bwMode="auto">
          <a:xfrm flipH="1">
            <a:off x="8058704" y="2957795"/>
            <a:ext cx="568894" cy="41081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38813B63-034A-4645-B656-54C9B920B7F5}"/>
              </a:ext>
            </a:extLst>
          </p:cNvPr>
          <p:cNvCxnSpPr>
            <a:cxnSpLocks/>
          </p:cNvCxnSpPr>
          <p:nvPr/>
        </p:nvCxnSpPr>
        <p:spPr bwMode="auto">
          <a:xfrm flipH="1">
            <a:off x="3581382" y="4644048"/>
            <a:ext cx="386274" cy="599116"/>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30" name="直接箭头连接符 29">
            <a:extLst>
              <a:ext uri="{FF2B5EF4-FFF2-40B4-BE49-F238E27FC236}">
                <a16:creationId xmlns:a16="http://schemas.microsoft.com/office/drawing/2014/main" id="{60465B7F-5036-419E-9B26-B590A4613E19}"/>
              </a:ext>
            </a:extLst>
          </p:cNvPr>
          <p:cNvCxnSpPr>
            <a:cxnSpLocks/>
          </p:cNvCxnSpPr>
          <p:nvPr/>
        </p:nvCxnSpPr>
        <p:spPr bwMode="auto">
          <a:xfrm flipH="1">
            <a:off x="5487841" y="4635526"/>
            <a:ext cx="200912" cy="62523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31" name="直接箭头连接符 30">
            <a:extLst>
              <a:ext uri="{FF2B5EF4-FFF2-40B4-BE49-F238E27FC236}">
                <a16:creationId xmlns:a16="http://schemas.microsoft.com/office/drawing/2014/main" id="{2A59377C-5B6B-4F3E-A3B0-5592CBBE1EB9}"/>
              </a:ext>
            </a:extLst>
          </p:cNvPr>
          <p:cNvCxnSpPr>
            <a:cxnSpLocks/>
          </p:cNvCxnSpPr>
          <p:nvPr/>
        </p:nvCxnSpPr>
        <p:spPr bwMode="auto">
          <a:xfrm flipH="1">
            <a:off x="7418049" y="4680785"/>
            <a:ext cx="182419" cy="607485"/>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32" name="矩形 31">
            <a:extLst>
              <a:ext uri="{FF2B5EF4-FFF2-40B4-BE49-F238E27FC236}">
                <a16:creationId xmlns:a16="http://schemas.microsoft.com/office/drawing/2014/main" id="{C3A33B50-4389-47E8-BEEE-611BE911865C}"/>
              </a:ext>
            </a:extLst>
          </p:cNvPr>
          <p:cNvSpPr/>
          <p:nvPr/>
        </p:nvSpPr>
        <p:spPr bwMode="auto">
          <a:xfrm>
            <a:off x="2831324" y="2859349"/>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3" name="矩形 32">
            <a:extLst>
              <a:ext uri="{FF2B5EF4-FFF2-40B4-BE49-F238E27FC236}">
                <a16:creationId xmlns:a16="http://schemas.microsoft.com/office/drawing/2014/main" id="{BEA9C7D9-B58E-43DB-AB40-0DCB0D0D0674}"/>
              </a:ext>
            </a:extLst>
          </p:cNvPr>
          <p:cNvSpPr/>
          <p:nvPr/>
        </p:nvSpPr>
        <p:spPr bwMode="auto">
          <a:xfrm>
            <a:off x="3038993" y="3090502"/>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4" name="矩形 33">
            <a:extLst>
              <a:ext uri="{FF2B5EF4-FFF2-40B4-BE49-F238E27FC236}">
                <a16:creationId xmlns:a16="http://schemas.microsoft.com/office/drawing/2014/main" id="{824B4F11-8E19-417D-86B3-0C7B01E88954}"/>
              </a:ext>
            </a:extLst>
          </p:cNvPr>
          <p:cNvSpPr/>
          <p:nvPr/>
        </p:nvSpPr>
        <p:spPr bwMode="auto">
          <a:xfrm>
            <a:off x="2600546" y="3254046"/>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5" name="矩形 34">
            <a:extLst>
              <a:ext uri="{FF2B5EF4-FFF2-40B4-BE49-F238E27FC236}">
                <a16:creationId xmlns:a16="http://schemas.microsoft.com/office/drawing/2014/main" id="{52AC6A1B-EA9C-42E8-BF5B-0634766F6850}"/>
              </a:ext>
            </a:extLst>
          </p:cNvPr>
          <p:cNvSpPr/>
          <p:nvPr/>
        </p:nvSpPr>
        <p:spPr bwMode="auto">
          <a:xfrm>
            <a:off x="4234448" y="2944168"/>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6" name="矩形 35">
            <a:extLst>
              <a:ext uri="{FF2B5EF4-FFF2-40B4-BE49-F238E27FC236}">
                <a16:creationId xmlns:a16="http://schemas.microsoft.com/office/drawing/2014/main" id="{DAEDF9F3-9876-49B3-A05A-684183A9431A}"/>
              </a:ext>
            </a:extLst>
          </p:cNvPr>
          <p:cNvSpPr/>
          <p:nvPr/>
        </p:nvSpPr>
        <p:spPr bwMode="auto">
          <a:xfrm>
            <a:off x="6710524" y="3250142"/>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7" name="矩形 36">
            <a:extLst>
              <a:ext uri="{FF2B5EF4-FFF2-40B4-BE49-F238E27FC236}">
                <a16:creationId xmlns:a16="http://schemas.microsoft.com/office/drawing/2014/main" id="{AA625692-F75B-4A3F-94E5-E2E8C76472A6}"/>
              </a:ext>
            </a:extLst>
          </p:cNvPr>
          <p:cNvSpPr/>
          <p:nvPr/>
        </p:nvSpPr>
        <p:spPr bwMode="auto">
          <a:xfrm>
            <a:off x="6365042" y="2986881"/>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8" name="矩形 37">
            <a:extLst>
              <a:ext uri="{FF2B5EF4-FFF2-40B4-BE49-F238E27FC236}">
                <a16:creationId xmlns:a16="http://schemas.microsoft.com/office/drawing/2014/main" id="{629F80B1-4560-484A-88DC-39E17960D2D2}"/>
              </a:ext>
            </a:extLst>
          </p:cNvPr>
          <p:cNvSpPr/>
          <p:nvPr/>
        </p:nvSpPr>
        <p:spPr bwMode="auto">
          <a:xfrm>
            <a:off x="4554203" y="3356077"/>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9" name="矩形 38">
            <a:extLst>
              <a:ext uri="{FF2B5EF4-FFF2-40B4-BE49-F238E27FC236}">
                <a16:creationId xmlns:a16="http://schemas.microsoft.com/office/drawing/2014/main" id="{19B48628-CC21-4C4B-A6E8-D21DC3093183}"/>
              </a:ext>
            </a:extLst>
          </p:cNvPr>
          <p:cNvSpPr/>
          <p:nvPr/>
        </p:nvSpPr>
        <p:spPr bwMode="auto">
          <a:xfrm>
            <a:off x="8435592" y="3204297"/>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0" name="矩形 39">
            <a:extLst>
              <a:ext uri="{FF2B5EF4-FFF2-40B4-BE49-F238E27FC236}">
                <a16:creationId xmlns:a16="http://schemas.microsoft.com/office/drawing/2014/main" id="{781F9B9A-1F75-4EC7-8809-5990BC5F4107}"/>
              </a:ext>
            </a:extLst>
          </p:cNvPr>
          <p:cNvSpPr/>
          <p:nvPr/>
        </p:nvSpPr>
        <p:spPr bwMode="auto">
          <a:xfrm>
            <a:off x="8283056" y="2776160"/>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1" name="矩形 40">
            <a:extLst>
              <a:ext uri="{FF2B5EF4-FFF2-40B4-BE49-F238E27FC236}">
                <a16:creationId xmlns:a16="http://schemas.microsoft.com/office/drawing/2014/main" id="{3960C6C9-DA45-4C1A-9107-066A6785A5F8}"/>
              </a:ext>
            </a:extLst>
          </p:cNvPr>
          <p:cNvSpPr/>
          <p:nvPr/>
        </p:nvSpPr>
        <p:spPr bwMode="auto">
          <a:xfrm>
            <a:off x="7953070" y="3034865"/>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2" name="矩形 41">
            <a:extLst>
              <a:ext uri="{FF2B5EF4-FFF2-40B4-BE49-F238E27FC236}">
                <a16:creationId xmlns:a16="http://schemas.microsoft.com/office/drawing/2014/main" id="{C97E26D0-B257-419E-B523-C1D51C0282A3}"/>
              </a:ext>
            </a:extLst>
          </p:cNvPr>
          <p:cNvSpPr/>
          <p:nvPr/>
        </p:nvSpPr>
        <p:spPr bwMode="auto">
          <a:xfrm>
            <a:off x="4637649" y="3009457"/>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3" name="矩形 42">
            <a:extLst>
              <a:ext uri="{FF2B5EF4-FFF2-40B4-BE49-F238E27FC236}">
                <a16:creationId xmlns:a16="http://schemas.microsoft.com/office/drawing/2014/main" id="{94158701-8E2B-42FA-A42A-A74FC52818B4}"/>
              </a:ext>
            </a:extLst>
          </p:cNvPr>
          <p:cNvSpPr/>
          <p:nvPr/>
        </p:nvSpPr>
        <p:spPr bwMode="auto">
          <a:xfrm>
            <a:off x="3154494" y="4490433"/>
            <a:ext cx="355962" cy="58105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4" name="矩形 43">
            <a:extLst>
              <a:ext uri="{FF2B5EF4-FFF2-40B4-BE49-F238E27FC236}">
                <a16:creationId xmlns:a16="http://schemas.microsoft.com/office/drawing/2014/main" id="{B4B83251-BC6D-4060-AC67-F935AFEB9993}"/>
              </a:ext>
            </a:extLst>
          </p:cNvPr>
          <p:cNvSpPr/>
          <p:nvPr/>
        </p:nvSpPr>
        <p:spPr bwMode="auto">
          <a:xfrm>
            <a:off x="3228385" y="4726092"/>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5" name="矩形 44">
            <a:extLst>
              <a:ext uri="{FF2B5EF4-FFF2-40B4-BE49-F238E27FC236}">
                <a16:creationId xmlns:a16="http://schemas.microsoft.com/office/drawing/2014/main" id="{425CE04C-071A-4748-8F4C-D907AC94B8AD}"/>
              </a:ext>
            </a:extLst>
          </p:cNvPr>
          <p:cNvSpPr/>
          <p:nvPr/>
        </p:nvSpPr>
        <p:spPr bwMode="auto">
          <a:xfrm>
            <a:off x="3228385" y="4580458"/>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6" name="矩形 45">
            <a:extLst>
              <a:ext uri="{FF2B5EF4-FFF2-40B4-BE49-F238E27FC236}">
                <a16:creationId xmlns:a16="http://schemas.microsoft.com/office/drawing/2014/main" id="{ABA9E072-6396-4A1E-B715-C3693CEB573C}"/>
              </a:ext>
            </a:extLst>
          </p:cNvPr>
          <p:cNvSpPr/>
          <p:nvPr/>
        </p:nvSpPr>
        <p:spPr bwMode="auto">
          <a:xfrm>
            <a:off x="3228385" y="4871726"/>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7" name="矩形 46">
            <a:extLst>
              <a:ext uri="{FF2B5EF4-FFF2-40B4-BE49-F238E27FC236}">
                <a16:creationId xmlns:a16="http://schemas.microsoft.com/office/drawing/2014/main" id="{AE74FD33-9105-41AC-AE7E-22B29F0A7577}"/>
              </a:ext>
            </a:extLst>
          </p:cNvPr>
          <p:cNvSpPr/>
          <p:nvPr/>
        </p:nvSpPr>
        <p:spPr bwMode="auto">
          <a:xfrm>
            <a:off x="5781791" y="4615530"/>
            <a:ext cx="355962" cy="58105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8" name="矩形 47">
            <a:extLst>
              <a:ext uri="{FF2B5EF4-FFF2-40B4-BE49-F238E27FC236}">
                <a16:creationId xmlns:a16="http://schemas.microsoft.com/office/drawing/2014/main" id="{60FF8431-B52E-4070-B8B8-D10064237F75}"/>
              </a:ext>
            </a:extLst>
          </p:cNvPr>
          <p:cNvSpPr/>
          <p:nvPr/>
        </p:nvSpPr>
        <p:spPr bwMode="auto">
          <a:xfrm>
            <a:off x="5855682" y="4851189"/>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9" name="矩形 48">
            <a:extLst>
              <a:ext uri="{FF2B5EF4-FFF2-40B4-BE49-F238E27FC236}">
                <a16:creationId xmlns:a16="http://schemas.microsoft.com/office/drawing/2014/main" id="{CB3DC9CA-3970-4DC6-B70F-205D50DD0EF2}"/>
              </a:ext>
            </a:extLst>
          </p:cNvPr>
          <p:cNvSpPr/>
          <p:nvPr/>
        </p:nvSpPr>
        <p:spPr bwMode="auto">
          <a:xfrm>
            <a:off x="5855682" y="4705555"/>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50" name="矩形 49">
            <a:extLst>
              <a:ext uri="{FF2B5EF4-FFF2-40B4-BE49-F238E27FC236}">
                <a16:creationId xmlns:a16="http://schemas.microsoft.com/office/drawing/2014/main" id="{38C76E67-4E0D-46C1-830D-6E07BCEEF3DD}"/>
              </a:ext>
            </a:extLst>
          </p:cNvPr>
          <p:cNvSpPr/>
          <p:nvPr/>
        </p:nvSpPr>
        <p:spPr bwMode="auto">
          <a:xfrm>
            <a:off x="5855682" y="4996823"/>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51" name="矩形 50">
            <a:extLst>
              <a:ext uri="{FF2B5EF4-FFF2-40B4-BE49-F238E27FC236}">
                <a16:creationId xmlns:a16="http://schemas.microsoft.com/office/drawing/2014/main" id="{AC66BBB0-906E-4AFC-A7A5-7399BBC7DA71}"/>
              </a:ext>
            </a:extLst>
          </p:cNvPr>
          <p:cNvSpPr/>
          <p:nvPr/>
        </p:nvSpPr>
        <p:spPr bwMode="auto">
          <a:xfrm>
            <a:off x="7008612" y="4460124"/>
            <a:ext cx="355962" cy="58105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52" name="矩形 51">
            <a:extLst>
              <a:ext uri="{FF2B5EF4-FFF2-40B4-BE49-F238E27FC236}">
                <a16:creationId xmlns:a16="http://schemas.microsoft.com/office/drawing/2014/main" id="{53ED5ADE-691D-4757-BAB8-020705B08A84}"/>
              </a:ext>
            </a:extLst>
          </p:cNvPr>
          <p:cNvSpPr/>
          <p:nvPr/>
        </p:nvSpPr>
        <p:spPr bwMode="auto">
          <a:xfrm>
            <a:off x="7082503" y="4695783"/>
            <a:ext cx="223015" cy="1366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53" name="矩形 52">
            <a:extLst>
              <a:ext uri="{FF2B5EF4-FFF2-40B4-BE49-F238E27FC236}">
                <a16:creationId xmlns:a16="http://schemas.microsoft.com/office/drawing/2014/main" id="{777F25B7-9B09-4BF5-858F-C9AB5288A617}"/>
              </a:ext>
            </a:extLst>
          </p:cNvPr>
          <p:cNvSpPr/>
          <p:nvPr/>
        </p:nvSpPr>
        <p:spPr bwMode="auto">
          <a:xfrm>
            <a:off x="7082503" y="4550149"/>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54" name="矩形 53">
            <a:extLst>
              <a:ext uri="{FF2B5EF4-FFF2-40B4-BE49-F238E27FC236}">
                <a16:creationId xmlns:a16="http://schemas.microsoft.com/office/drawing/2014/main" id="{04B5314A-5AD2-4CB1-A13B-F51E668649D0}"/>
              </a:ext>
            </a:extLst>
          </p:cNvPr>
          <p:cNvSpPr/>
          <p:nvPr/>
        </p:nvSpPr>
        <p:spPr bwMode="auto">
          <a:xfrm>
            <a:off x="7082503" y="4841417"/>
            <a:ext cx="223015" cy="13668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6443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49010-BABA-4539-9D4A-70FC46947BE1}"/>
              </a:ext>
            </a:extLst>
          </p:cNvPr>
          <p:cNvSpPr>
            <a:spLocks noGrp="1"/>
          </p:cNvSpPr>
          <p:nvPr>
            <p:ph type="title"/>
          </p:nvPr>
        </p:nvSpPr>
        <p:spPr/>
        <p:txBody>
          <a:bodyPr/>
          <a:lstStyle/>
          <a:p>
            <a:r>
              <a:rPr lang="zh-CN" altLang="en-US" dirty="0"/>
              <a:t>区块链：去中心化账本（数据库）</a:t>
            </a:r>
          </a:p>
        </p:txBody>
      </p:sp>
      <p:sp>
        <p:nvSpPr>
          <p:cNvPr id="3" name="内容占位符 2">
            <a:extLst>
              <a:ext uri="{FF2B5EF4-FFF2-40B4-BE49-F238E27FC236}">
                <a16:creationId xmlns:a16="http://schemas.microsoft.com/office/drawing/2014/main" id="{9F61ACC6-F211-4652-9332-914E98F19C43}"/>
              </a:ext>
            </a:extLst>
          </p:cNvPr>
          <p:cNvSpPr>
            <a:spLocks noGrp="1"/>
          </p:cNvSpPr>
          <p:nvPr>
            <p:ph idx="1"/>
          </p:nvPr>
        </p:nvSpPr>
        <p:spPr>
          <a:xfrm>
            <a:off x="609600" y="1600203"/>
            <a:ext cx="10972800" cy="4525963"/>
          </a:xfrm>
        </p:spPr>
        <p:txBody>
          <a:bodyPr/>
          <a:lstStyle/>
          <a:p>
            <a:r>
              <a:rPr lang="zh-CN" altLang="en-US" dirty="0"/>
              <a:t>每个</a:t>
            </a:r>
            <a:r>
              <a:rPr lang="en-US" altLang="zh-CN" dirty="0"/>
              <a:t>Peer</a:t>
            </a:r>
            <a:r>
              <a:rPr lang="zh-CN" altLang="en-US" dirty="0"/>
              <a:t>存储一部分数据</a:t>
            </a:r>
            <a:r>
              <a:rPr lang="en-US" altLang="zh-CN" dirty="0"/>
              <a:t>:</a:t>
            </a:r>
            <a:r>
              <a:rPr lang="zh-CN" altLang="en-US" dirty="0"/>
              <a:t>数据记录在区块上</a:t>
            </a:r>
            <a:endParaRPr lang="en-US" altLang="zh-CN" dirty="0"/>
          </a:p>
          <a:p>
            <a:r>
              <a:rPr lang="zh-CN" altLang="en-US" dirty="0"/>
              <a:t>区别于之前</a:t>
            </a:r>
            <a:r>
              <a:rPr lang="en-US" altLang="zh-CN" dirty="0"/>
              <a:t>P2P</a:t>
            </a:r>
            <a:r>
              <a:rPr lang="zh-CN" altLang="en-US" dirty="0"/>
              <a:t>系统：频繁写操作</a:t>
            </a:r>
            <a:endParaRPr lang="en-US" altLang="zh-CN" dirty="0"/>
          </a:p>
          <a:p>
            <a:r>
              <a:rPr lang="zh-CN" altLang="en-US" dirty="0"/>
              <a:t>问题：如何决定</a:t>
            </a:r>
            <a:r>
              <a:rPr lang="zh-CN" altLang="en-US" dirty="0">
                <a:solidFill>
                  <a:srgbClr val="C00000"/>
                </a:solidFill>
              </a:rPr>
              <a:t>写权力</a:t>
            </a:r>
            <a:endParaRPr lang="en-US" altLang="zh-CN" dirty="0">
              <a:solidFill>
                <a:srgbClr val="C00000"/>
              </a:solidFill>
            </a:endParaRPr>
          </a:p>
          <a:p>
            <a:r>
              <a:rPr lang="zh-CN" altLang="en-US" dirty="0"/>
              <a:t>分布式系统经典问题：</a:t>
            </a:r>
            <a:r>
              <a:rPr lang="zh-CN" altLang="en-US" dirty="0">
                <a:solidFill>
                  <a:srgbClr val="C00000"/>
                </a:solidFill>
              </a:rPr>
              <a:t>共识</a:t>
            </a:r>
            <a:endParaRPr lang="en-US" altLang="zh-CN" dirty="0">
              <a:solidFill>
                <a:srgbClr val="C00000"/>
              </a:solidFill>
            </a:endParaRPr>
          </a:p>
          <a:p>
            <a:r>
              <a:rPr lang="zh-CN" altLang="en-US" dirty="0">
                <a:solidFill>
                  <a:srgbClr val="C00000"/>
                </a:solidFill>
              </a:rPr>
              <a:t>经典共识算法</a:t>
            </a:r>
            <a:br>
              <a:rPr lang="en-US" altLang="zh-CN" dirty="0">
                <a:solidFill>
                  <a:srgbClr val="C00000"/>
                </a:solidFill>
              </a:rPr>
            </a:br>
            <a:r>
              <a:rPr lang="zh-CN" altLang="en-US" dirty="0">
                <a:solidFill>
                  <a:srgbClr val="C00000"/>
                </a:solidFill>
              </a:rPr>
              <a:t>（均不适用区块链场景）</a:t>
            </a:r>
            <a:endParaRPr lang="en-US" altLang="zh-CN" dirty="0">
              <a:solidFill>
                <a:srgbClr val="C00000"/>
              </a:solidFill>
            </a:endParaRPr>
          </a:p>
          <a:p>
            <a:pPr lvl="1"/>
            <a:r>
              <a:rPr lang="en-US" altLang="zh-CN" dirty="0">
                <a:solidFill>
                  <a:srgbClr val="C00000"/>
                </a:solidFill>
              </a:rPr>
              <a:t>Raft</a:t>
            </a:r>
            <a:r>
              <a:rPr lang="zh-CN" altLang="en-US" dirty="0">
                <a:solidFill>
                  <a:srgbClr val="C00000"/>
                </a:solidFill>
              </a:rPr>
              <a:t>、</a:t>
            </a:r>
            <a:r>
              <a:rPr lang="en-US" altLang="zh-CN" dirty="0" err="1">
                <a:solidFill>
                  <a:srgbClr val="C00000"/>
                </a:solidFill>
              </a:rPr>
              <a:t>Paxos</a:t>
            </a:r>
            <a:endParaRPr lang="en-US" altLang="zh-CN" dirty="0">
              <a:solidFill>
                <a:srgbClr val="C00000"/>
              </a:solidFill>
            </a:endParaRPr>
          </a:p>
          <a:p>
            <a:pPr lvl="1"/>
            <a:r>
              <a:rPr lang="en-US" altLang="zh-CN" dirty="0">
                <a:solidFill>
                  <a:srgbClr val="C00000"/>
                </a:solidFill>
              </a:rPr>
              <a:t>PBFT</a:t>
            </a:r>
          </a:p>
          <a:p>
            <a:r>
              <a:rPr lang="zh-CN" altLang="en-US" dirty="0">
                <a:solidFill>
                  <a:srgbClr val="0070C0"/>
                </a:solidFill>
              </a:rPr>
              <a:t>比特币</a:t>
            </a:r>
            <a:r>
              <a:rPr lang="zh-CN" altLang="en-US" dirty="0"/>
              <a:t>的共识：</a:t>
            </a:r>
            <a:r>
              <a:rPr lang="zh-CN" altLang="en-US" dirty="0">
                <a:solidFill>
                  <a:srgbClr val="C00000"/>
                </a:solidFill>
              </a:rPr>
              <a:t>挖矿</a:t>
            </a:r>
            <a:endParaRPr lang="en-US" altLang="zh-CN" dirty="0">
              <a:solidFill>
                <a:srgbClr val="C00000"/>
              </a:solidFill>
            </a:endParaRPr>
          </a:p>
          <a:p>
            <a:pPr lvl="1"/>
            <a:r>
              <a:rPr lang="zh-CN" altLang="en-US" dirty="0"/>
              <a:t>每周周期生成一个区块</a:t>
            </a:r>
            <a:endParaRPr lang="en-US" altLang="zh-CN" dirty="0"/>
          </a:p>
          <a:p>
            <a:pPr lvl="1"/>
            <a:r>
              <a:rPr lang="zh-CN" altLang="en-US" dirty="0"/>
              <a:t>一个周期内，最早解决某个计算问题的</a:t>
            </a:r>
            <a:r>
              <a:rPr lang="en-US" altLang="zh-CN" dirty="0"/>
              <a:t>peer</a:t>
            </a:r>
            <a:r>
              <a:rPr lang="zh-CN" altLang="en-US" dirty="0"/>
              <a:t>获得该周期（区块）写权力</a:t>
            </a:r>
            <a:endParaRPr lang="en-US" altLang="zh-CN" dirty="0"/>
          </a:p>
          <a:p>
            <a:pPr lvl="1"/>
            <a:r>
              <a:rPr lang="zh-CN" altLang="en-US" dirty="0"/>
              <a:t>对于几乎同时产生的区块，看各自获得认可</a:t>
            </a:r>
            <a:r>
              <a:rPr lang="en-US" altLang="zh-CN"/>
              <a:t>peers</a:t>
            </a:r>
            <a:r>
              <a:rPr lang="zh-CN" altLang="en-US"/>
              <a:t>人数</a:t>
            </a:r>
            <a:endParaRPr lang="zh-CN" altLang="en-US" dirty="0"/>
          </a:p>
        </p:txBody>
      </p:sp>
      <p:sp>
        <p:nvSpPr>
          <p:cNvPr id="4" name="灯片编号占位符 3">
            <a:extLst>
              <a:ext uri="{FF2B5EF4-FFF2-40B4-BE49-F238E27FC236}">
                <a16:creationId xmlns:a16="http://schemas.microsoft.com/office/drawing/2014/main" id="{74964254-7C2A-404E-B8B4-9C98EC6FA2CB}"/>
              </a:ext>
            </a:extLst>
          </p:cNvPr>
          <p:cNvSpPr>
            <a:spLocks noGrp="1"/>
          </p:cNvSpPr>
          <p:nvPr>
            <p:ph type="sldNum" sz="quarter" idx="11"/>
          </p:nvPr>
        </p:nvSpPr>
        <p:spPr/>
        <p:txBody>
          <a:bodyPr/>
          <a:lstStyle/>
          <a:p>
            <a:pPr>
              <a:defRPr/>
            </a:pPr>
            <a:fld id="{3FFE790D-BCFB-4008-9260-CA63AEE325FD}" type="slidenum">
              <a:rPr lang="en-US" smtClean="0"/>
              <a:pPr>
                <a:defRPr/>
              </a:pPr>
              <a:t>26</a:t>
            </a:fld>
            <a:endParaRPr lang="en-US" dirty="0"/>
          </a:p>
        </p:txBody>
      </p:sp>
      <p:sp>
        <p:nvSpPr>
          <p:cNvPr id="35" name="Rectangle 12">
            <a:extLst>
              <a:ext uri="{FF2B5EF4-FFF2-40B4-BE49-F238E27FC236}">
                <a16:creationId xmlns:a16="http://schemas.microsoft.com/office/drawing/2014/main" id="{2B19BBCE-83F1-475A-8A9A-5550D36EE4E0}"/>
              </a:ext>
            </a:extLst>
          </p:cNvPr>
          <p:cNvSpPr>
            <a:spLocks noChangeArrowheads="1"/>
          </p:cNvSpPr>
          <p:nvPr/>
        </p:nvSpPr>
        <p:spPr bwMode="auto">
          <a:xfrm>
            <a:off x="7127813" y="3770296"/>
            <a:ext cx="1281975" cy="825250"/>
          </a:xfrm>
          <a:prstGeom prst="rect">
            <a:avLst/>
          </a:prstGeom>
          <a:solidFill>
            <a:srgbClr val="BBE0E3">
              <a:lumMod val="90000"/>
            </a:srgbClr>
          </a:solidFill>
          <a:ln w="9525" algn="ctr">
            <a:solidFill>
              <a:sysClr val="windowText" lastClr="000000"/>
            </a:solidFill>
            <a:miter lim="800000"/>
            <a:headEnd/>
            <a:tailEnd/>
          </a:ln>
        </p:spPr>
        <p:txBody>
          <a:bodyPr wrap="none" anchor="ctr"/>
          <a:lstStyle/>
          <a:p>
            <a:pPr marL="457154" marR="0" lvl="0" indent="-457154" algn="ctr" defTabSz="1219078" eaLnBrk="1" fontAlgn="auto" latinLnBrk="0" hangingPunct="1">
              <a:lnSpc>
                <a:spcPct val="80000"/>
              </a:lnSpc>
              <a:spcBef>
                <a:spcPct val="20000"/>
              </a:spcBef>
              <a:spcAft>
                <a:spcPts val="0"/>
              </a:spcAft>
              <a:buClr>
                <a:srgbClr val="800080"/>
              </a:buClr>
              <a:buSzPct val="60000"/>
              <a:buFontTx/>
              <a:buNone/>
              <a:tabLst/>
              <a:defRPr/>
            </a:pPr>
            <a:r>
              <a:rPr kumimoji="0" lang="en-US" altLang="zh-CN" sz="2400" b="1" i="0" u="none" strike="noStrike" kern="0" cap="none" spc="0" normalizeH="0" baseline="0" noProof="0" dirty="0">
                <a:ln>
                  <a:noFill/>
                </a:ln>
                <a:solidFill>
                  <a:prstClr val="black"/>
                </a:solidFill>
                <a:effectLst/>
                <a:uLnTx/>
                <a:uFillTx/>
                <a:latin typeface="Lucida Fax" panose="02060602050505020204" pitchFamily="18" charset="0"/>
                <a:ea typeface="微软雅黑" pitchFamily="34" charset="-122"/>
              </a:rPr>
              <a:t>Data</a:t>
            </a:r>
            <a:endParaRPr kumimoji="0" lang="en-US" altLang="zh-CN" sz="2400" b="1" i="0" u="none" strike="noStrike" kern="0" cap="none" spc="0" normalizeH="0" baseline="-25000" noProof="0" dirty="0">
              <a:ln>
                <a:noFill/>
              </a:ln>
              <a:solidFill>
                <a:prstClr val="black"/>
              </a:solidFill>
              <a:effectLst/>
              <a:uLnTx/>
              <a:uFillTx/>
              <a:latin typeface="Lucida Fax" pitchFamily="18" charset="0"/>
              <a:ea typeface="微软雅黑" pitchFamily="34" charset="-122"/>
            </a:endParaRPr>
          </a:p>
        </p:txBody>
      </p:sp>
      <p:sp>
        <p:nvSpPr>
          <p:cNvPr id="36" name="Rectangle 13">
            <a:extLst>
              <a:ext uri="{FF2B5EF4-FFF2-40B4-BE49-F238E27FC236}">
                <a16:creationId xmlns:a16="http://schemas.microsoft.com/office/drawing/2014/main" id="{DD117AC0-45B6-46CF-BFEA-EF841B7C8CBE}"/>
              </a:ext>
            </a:extLst>
          </p:cNvPr>
          <p:cNvSpPr>
            <a:spLocks noChangeArrowheads="1"/>
          </p:cNvSpPr>
          <p:nvPr/>
        </p:nvSpPr>
        <p:spPr bwMode="auto">
          <a:xfrm>
            <a:off x="6041767" y="3770294"/>
            <a:ext cx="1086046" cy="825251"/>
          </a:xfrm>
          <a:prstGeom prst="rect">
            <a:avLst/>
          </a:prstGeom>
          <a:solidFill>
            <a:sysClr val="window" lastClr="FFFFFF"/>
          </a:solidFill>
          <a:ln w="9525" algn="ctr">
            <a:solidFill>
              <a:sysClr val="windowText" lastClr="000000"/>
            </a:solidFill>
            <a:miter lim="800000"/>
            <a:headEnd/>
            <a:tailEnd/>
          </a:ln>
        </p:spPr>
        <p:txBody>
          <a:bodyPr wrap="none" anchor="ctr"/>
          <a:lstStyle/>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Hash</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Of</a:t>
            </a:r>
          </a:p>
          <a:p>
            <a:pPr marL="0" marR="0" lvl="0" indent="0" algn="ctr" defTabSz="1219078"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Lucida Fax" pitchFamily="18" charset="0"/>
                <a:ea typeface="微软雅黑" pitchFamily="34" charset="-122"/>
              </a:rPr>
              <a:t>Previous</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Block</a:t>
            </a:r>
            <a:endParaRPr kumimoji="0" lang="zh-CN" altLang="en-US" sz="1400" b="0" i="0" u="none" strike="noStrike" kern="0" cap="none" spc="0" normalizeH="0" baseline="0" noProof="0" dirty="0">
              <a:ln>
                <a:noFill/>
              </a:ln>
              <a:solidFill>
                <a:prstClr val="black"/>
              </a:solidFill>
              <a:effectLst/>
              <a:uLnTx/>
              <a:uFillTx/>
              <a:latin typeface="Lucida Fax" pitchFamily="18" charset="0"/>
              <a:ea typeface="微软雅黑" pitchFamily="34" charset="-122"/>
            </a:endParaRPr>
          </a:p>
        </p:txBody>
      </p:sp>
      <p:sp>
        <p:nvSpPr>
          <p:cNvPr id="37" name="Line 25">
            <a:extLst>
              <a:ext uri="{FF2B5EF4-FFF2-40B4-BE49-F238E27FC236}">
                <a16:creationId xmlns:a16="http://schemas.microsoft.com/office/drawing/2014/main" id="{4D34F753-B7ED-4011-A495-5B784B9B8E30}"/>
              </a:ext>
            </a:extLst>
          </p:cNvPr>
          <p:cNvSpPr>
            <a:spLocks noChangeShapeType="1"/>
          </p:cNvSpPr>
          <p:nvPr/>
        </p:nvSpPr>
        <p:spPr bwMode="auto">
          <a:xfrm flipH="1" flipV="1">
            <a:off x="11490570" y="4105141"/>
            <a:ext cx="749390" cy="1"/>
          </a:xfrm>
          <a:prstGeom prst="line">
            <a:avLst/>
          </a:prstGeom>
          <a:noFill/>
          <a:ln w="47625" cap="rnd">
            <a:solidFill>
              <a:srgbClr val="1F497D"/>
            </a:solidFill>
            <a:prstDash val="sysDot"/>
            <a:round/>
            <a:headEnd/>
            <a:tailEnd type="stealth" w="med" len="med"/>
          </a:ln>
          <a:extLst>
            <a:ext uri="{909E8E84-426E-40DD-AFC4-6F175D3DCCD1}">
              <a14:hiddenFill xmlns:a14="http://schemas.microsoft.com/office/drawing/2010/main">
                <a:noFill/>
              </a14:hiddenFill>
            </a:ext>
          </a:extLst>
        </p:spPr>
        <p:txBody>
          <a:bodyP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Lucida Fax" pitchFamily="18" charset="0"/>
              <a:ea typeface="微软雅黑" pitchFamily="34" charset="-122"/>
            </a:endParaRPr>
          </a:p>
        </p:txBody>
      </p:sp>
      <p:sp>
        <p:nvSpPr>
          <p:cNvPr id="38" name="Text Box 27">
            <a:extLst>
              <a:ext uri="{FF2B5EF4-FFF2-40B4-BE49-F238E27FC236}">
                <a16:creationId xmlns:a16="http://schemas.microsoft.com/office/drawing/2014/main" id="{6B32E9AC-BE4A-40CD-9C57-A094A648F397}"/>
              </a:ext>
            </a:extLst>
          </p:cNvPr>
          <p:cNvSpPr txBox="1">
            <a:spLocks noChangeArrowheads="1"/>
          </p:cNvSpPr>
          <p:nvPr/>
        </p:nvSpPr>
        <p:spPr bwMode="auto">
          <a:xfrm>
            <a:off x="3970096" y="2968173"/>
            <a:ext cx="1922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57154" marR="0" lvl="0" indent="-457154" algn="ctr" defTabSz="1219078" eaLnBrk="1" fontAlgn="auto" latinLnBrk="0" hangingPunct="1">
              <a:lnSpc>
                <a:spcPct val="80000"/>
              </a:lnSpc>
              <a:spcBef>
                <a:spcPct val="50000"/>
              </a:spcBef>
              <a:spcAft>
                <a:spcPts val="0"/>
              </a:spcAft>
              <a:buClr>
                <a:srgbClr val="800080"/>
              </a:buClr>
              <a:buSzPct val="60000"/>
              <a:buFontTx/>
              <a:buNone/>
              <a:tabLst/>
              <a:defRPr/>
            </a:pPr>
            <a:r>
              <a:rPr kumimoji="0" lang="en-US" altLang="zh-CN" sz="2000" b="1" i="0" u="none" strike="noStrike" kern="0" cap="none" spc="0" normalizeH="0" baseline="0" noProof="0" dirty="0">
                <a:ln>
                  <a:noFill/>
                </a:ln>
                <a:solidFill>
                  <a:srgbClr val="FF0000"/>
                </a:solidFill>
                <a:effectLst/>
                <a:uLnTx/>
                <a:uFillTx/>
                <a:latin typeface="Lucida Fax" panose="02060602050505020204" pitchFamily="18" charset="0"/>
                <a:ea typeface="微软雅黑" pitchFamily="34" charset="-122"/>
              </a:rPr>
              <a:t>Head Block</a:t>
            </a:r>
          </a:p>
        </p:txBody>
      </p:sp>
      <p:sp>
        <p:nvSpPr>
          <p:cNvPr id="39" name="Line 23">
            <a:extLst>
              <a:ext uri="{FF2B5EF4-FFF2-40B4-BE49-F238E27FC236}">
                <a16:creationId xmlns:a16="http://schemas.microsoft.com/office/drawing/2014/main" id="{D4A0D7FF-5AA5-4F09-9174-45DCF415767A}"/>
              </a:ext>
            </a:extLst>
          </p:cNvPr>
          <p:cNvSpPr>
            <a:spLocks noChangeShapeType="1"/>
          </p:cNvSpPr>
          <p:nvPr/>
        </p:nvSpPr>
        <p:spPr bwMode="auto">
          <a:xfrm flipH="1">
            <a:off x="4661320" y="3288335"/>
            <a:ext cx="0" cy="338554"/>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Lucida Fax" pitchFamily="18" charset="0"/>
              <a:ea typeface="微软雅黑" pitchFamily="34" charset="-122"/>
            </a:endParaRPr>
          </a:p>
        </p:txBody>
      </p:sp>
      <p:sp>
        <p:nvSpPr>
          <p:cNvPr id="40" name="Rectangle 12">
            <a:extLst>
              <a:ext uri="{FF2B5EF4-FFF2-40B4-BE49-F238E27FC236}">
                <a16:creationId xmlns:a16="http://schemas.microsoft.com/office/drawing/2014/main" id="{84E8B047-8E33-4298-97BD-66CF4CC1DC4E}"/>
              </a:ext>
            </a:extLst>
          </p:cNvPr>
          <p:cNvSpPr>
            <a:spLocks noChangeArrowheads="1"/>
          </p:cNvSpPr>
          <p:nvPr/>
        </p:nvSpPr>
        <p:spPr bwMode="auto">
          <a:xfrm>
            <a:off x="4127848" y="3776410"/>
            <a:ext cx="1281975" cy="825250"/>
          </a:xfrm>
          <a:prstGeom prst="rect">
            <a:avLst/>
          </a:prstGeom>
          <a:solidFill>
            <a:srgbClr val="BBE0E3">
              <a:lumMod val="90000"/>
            </a:srgbClr>
          </a:solidFill>
          <a:ln w="9525" algn="ctr">
            <a:solidFill>
              <a:sysClr val="windowText" lastClr="000000"/>
            </a:solidFill>
            <a:miter lim="800000"/>
            <a:headEnd/>
            <a:tailEnd/>
          </a:ln>
        </p:spPr>
        <p:txBody>
          <a:bodyPr wrap="none" anchor="ctr"/>
          <a:lstStyle/>
          <a:p>
            <a:pPr marL="457154" marR="0" lvl="0" indent="-457154" algn="ctr" defTabSz="1219078" eaLnBrk="1" fontAlgn="auto" latinLnBrk="0" hangingPunct="1">
              <a:lnSpc>
                <a:spcPct val="80000"/>
              </a:lnSpc>
              <a:spcBef>
                <a:spcPct val="20000"/>
              </a:spcBef>
              <a:spcAft>
                <a:spcPts val="0"/>
              </a:spcAft>
              <a:buClr>
                <a:srgbClr val="800080"/>
              </a:buClr>
              <a:buSzPct val="60000"/>
              <a:buFontTx/>
              <a:buNone/>
              <a:tabLst/>
              <a:defRPr/>
            </a:pPr>
            <a:r>
              <a:rPr kumimoji="0" lang="en-US" altLang="zh-CN" sz="2400" b="1" i="0" u="none" strike="noStrike" kern="0" cap="none" spc="0" normalizeH="0" baseline="0" noProof="0" dirty="0">
                <a:ln>
                  <a:noFill/>
                </a:ln>
                <a:solidFill>
                  <a:prstClr val="black"/>
                </a:solidFill>
                <a:effectLst/>
                <a:uLnTx/>
                <a:uFillTx/>
                <a:latin typeface="Lucida Fax" panose="02060602050505020204" pitchFamily="18" charset="0"/>
                <a:ea typeface="微软雅黑" pitchFamily="34" charset="-122"/>
              </a:rPr>
              <a:t>Data</a:t>
            </a:r>
            <a:endParaRPr kumimoji="0" lang="en-US" altLang="zh-CN" sz="2400" b="1" i="0" u="none" strike="noStrike" kern="0" cap="none" spc="0" normalizeH="0" baseline="-25000" noProof="0" dirty="0">
              <a:ln>
                <a:noFill/>
              </a:ln>
              <a:solidFill>
                <a:prstClr val="black"/>
              </a:solidFill>
              <a:effectLst/>
              <a:uLnTx/>
              <a:uFillTx/>
              <a:latin typeface="Lucida Fax" pitchFamily="18" charset="0"/>
              <a:ea typeface="微软雅黑" pitchFamily="34" charset="-122"/>
            </a:endParaRPr>
          </a:p>
        </p:txBody>
      </p:sp>
      <p:cxnSp>
        <p:nvCxnSpPr>
          <p:cNvPr id="41" name="连接符: 肘形 40">
            <a:extLst>
              <a:ext uri="{FF2B5EF4-FFF2-40B4-BE49-F238E27FC236}">
                <a16:creationId xmlns:a16="http://schemas.microsoft.com/office/drawing/2014/main" id="{B9E1A062-3D53-44F9-8207-4444133A7459}"/>
              </a:ext>
            </a:extLst>
          </p:cNvPr>
          <p:cNvCxnSpPr>
            <a:cxnSpLocks/>
            <a:stCxn id="36" idx="0"/>
            <a:endCxn id="40" idx="3"/>
          </p:cNvCxnSpPr>
          <p:nvPr/>
        </p:nvCxnSpPr>
        <p:spPr>
          <a:xfrm rot="16200000" flipH="1" flipV="1">
            <a:off x="5787936" y="3392180"/>
            <a:ext cx="418741" cy="1174967"/>
          </a:xfrm>
          <a:prstGeom prst="bentConnector4">
            <a:avLst>
              <a:gd name="adj1" fmla="val -54592"/>
              <a:gd name="adj2" fmla="val 7310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12">
            <a:extLst>
              <a:ext uri="{FF2B5EF4-FFF2-40B4-BE49-F238E27FC236}">
                <a16:creationId xmlns:a16="http://schemas.microsoft.com/office/drawing/2014/main" id="{84C63352-87F3-4ECC-BD4F-00795AB9FB3F}"/>
              </a:ext>
            </a:extLst>
          </p:cNvPr>
          <p:cNvSpPr>
            <a:spLocks noChangeArrowheads="1"/>
          </p:cNvSpPr>
          <p:nvPr/>
        </p:nvSpPr>
        <p:spPr bwMode="auto">
          <a:xfrm>
            <a:off x="10079173" y="3770296"/>
            <a:ext cx="1281975" cy="825250"/>
          </a:xfrm>
          <a:prstGeom prst="rect">
            <a:avLst/>
          </a:prstGeom>
          <a:solidFill>
            <a:srgbClr val="BBE0E3">
              <a:lumMod val="90000"/>
            </a:srgbClr>
          </a:solidFill>
          <a:ln w="9525" algn="ctr">
            <a:solidFill>
              <a:sysClr val="windowText" lastClr="000000"/>
            </a:solidFill>
            <a:miter lim="800000"/>
            <a:headEnd/>
            <a:tailEnd/>
          </a:ln>
        </p:spPr>
        <p:txBody>
          <a:bodyPr wrap="none" anchor="ctr"/>
          <a:lstStyle/>
          <a:p>
            <a:pPr marL="457154" marR="0" lvl="0" indent="-457154" algn="ctr" defTabSz="1219078" eaLnBrk="1" fontAlgn="auto" latinLnBrk="0" hangingPunct="1">
              <a:lnSpc>
                <a:spcPct val="80000"/>
              </a:lnSpc>
              <a:spcBef>
                <a:spcPct val="20000"/>
              </a:spcBef>
              <a:spcAft>
                <a:spcPts val="0"/>
              </a:spcAft>
              <a:buClr>
                <a:srgbClr val="800080"/>
              </a:buClr>
              <a:buSzPct val="60000"/>
              <a:buFontTx/>
              <a:buNone/>
              <a:tabLst/>
              <a:defRPr/>
            </a:pPr>
            <a:r>
              <a:rPr kumimoji="0" lang="en-US" altLang="zh-CN" sz="2400" b="1" i="0" u="none" strike="noStrike" kern="0" cap="none" spc="0" normalizeH="0" baseline="0" noProof="0" dirty="0">
                <a:ln>
                  <a:noFill/>
                </a:ln>
                <a:solidFill>
                  <a:prstClr val="black"/>
                </a:solidFill>
                <a:effectLst/>
                <a:uLnTx/>
                <a:uFillTx/>
                <a:latin typeface="Lucida Fax" panose="02060602050505020204" pitchFamily="18" charset="0"/>
                <a:ea typeface="微软雅黑" pitchFamily="34" charset="-122"/>
              </a:rPr>
              <a:t>Data</a:t>
            </a:r>
            <a:endParaRPr kumimoji="0" lang="en-US" altLang="zh-CN" sz="2400" b="1" i="0" u="none" strike="noStrike" kern="0" cap="none" spc="0" normalizeH="0" baseline="-25000" noProof="0" dirty="0">
              <a:ln>
                <a:noFill/>
              </a:ln>
              <a:solidFill>
                <a:prstClr val="black"/>
              </a:solidFill>
              <a:effectLst/>
              <a:uLnTx/>
              <a:uFillTx/>
              <a:latin typeface="Lucida Fax" pitchFamily="18" charset="0"/>
              <a:ea typeface="微软雅黑" pitchFamily="34" charset="-122"/>
            </a:endParaRPr>
          </a:p>
        </p:txBody>
      </p:sp>
      <p:sp>
        <p:nvSpPr>
          <p:cNvPr id="43" name="Rectangle 13">
            <a:extLst>
              <a:ext uri="{FF2B5EF4-FFF2-40B4-BE49-F238E27FC236}">
                <a16:creationId xmlns:a16="http://schemas.microsoft.com/office/drawing/2014/main" id="{EC5D0DCE-C2B0-41D4-93B6-5D6B805E8F27}"/>
              </a:ext>
            </a:extLst>
          </p:cNvPr>
          <p:cNvSpPr>
            <a:spLocks noChangeArrowheads="1"/>
          </p:cNvSpPr>
          <p:nvPr/>
        </p:nvSpPr>
        <p:spPr bwMode="auto">
          <a:xfrm>
            <a:off x="8993127" y="3770294"/>
            <a:ext cx="1081890" cy="825251"/>
          </a:xfrm>
          <a:prstGeom prst="rect">
            <a:avLst/>
          </a:prstGeom>
          <a:solidFill>
            <a:sysClr val="window" lastClr="FFFFFF"/>
          </a:solidFill>
          <a:ln w="9525" algn="ctr">
            <a:solidFill>
              <a:sysClr val="windowText" lastClr="000000"/>
            </a:solidFill>
            <a:miter lim="800000"/>
            <a:headEnd/>
            <a:tailEnd/>
          </a:ln>
        </p:spPr>
        <p:txBody>
          <a:bodyPr wrap="none" anchor="ctr"/>
          <a:lstStyle/>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Hash</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Of</a:t>
            </a:r>
          </a:p>
          <a:p>
            <a:pPr marL="0" marR="0" lvl="0" indent="0" algn="ctr" defTabSz="1219078"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Lucida Fax" pitchFamily="18" charset="0"/>
                <a:ea typeface="微软雅黑" pitchFamily="34" charset="-122"/>
              </a:rPr>
              <a:t>Previous</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Block</a:t>
            </a:r>
            <a:endParaRPr kumimoji="0" lang="zh-CN" altLang="en-US" sz="1400" b="0" i="0" u="none" strike="noStrike" kern="0" cap="none" spc="0" normalizeH="0" baseline="0" noProof="0" dirty="0">
              <a:ln>
                <a:noFill/>
              </a:ln>
              <a:solidFill>
                <a:prstClr val="black"/>
              </a:solidFill>
              <a:effectLst/>
              <a:uLnTx/>
              <a:uFillTx/>
              <a:latin typeface="Lucida Fax" pitchFamily="18" charset="0"/>
              <a:ea typeface="微软雅黑" pitchFamily="34" charset="-122"/>
            </a:endParaRPr>
          </a:p>
        </p:txBody>
      </p:sp>
      <p:cxnSp>
        <p:nvCxnSpPr>
          <p:cNvPr id="44" name="连接符: 肘形 43">
            <a:extLst>
              <a:ext uri="{FF2B5EF4-FFF2-40B4-BE49-F238E27FC236}">
                <a16:creationId xmlns:a16="http://schemas.microsoft.com/office/drawing/2014/main" id="{6A7EC27D-82FF-400C-AC28-85514FD8CE4E}"/>
              </a:ext>
            </a:extLst>
          </p:cNvPr>
          <p:cNvCxnSpPr>
            <a:cxnSpLocks/>
            <a:stCxn id="43" idx="0"/>
            <a:endCxn id="35" idx="3"/>
          </p:cNvCxnSpPr>
          <p:nvPr/>
        </p:nvCxnSpPr>
        <p:spPr>
          <a:xfrm rot="16200000" flipH="1" flipV="1">
            <a:off x="8765616" y="3414465"/>
            <a:ext cx="412627" cy="1124284"/>
          </a:xfrm>
          <a:prstGeom prst="bentConnector4">
            <a:avLst>
              <a:gd name="adj1" fmla="val -55401"/>
              <a:gd name="adj2" fmla="val 7405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12">
            <a:extLst>
              <a:ext uri="{FF2B5EF4-FFF2-40B4-BE49-F238E27FC236}">
                <a16:creationId xmlns:a16="http://schemas.microsoft.com/office/drawing/2014/main" id="{ADA51876-64AB-44BF-BAB0-840314641609}"/>
              </a:ext>
            </a:extLst>
          </p:cNvPr>
          <p:cNvSpPr>
            <a:spLocks noChangeArrowheads="1"/>
          </p:cNvSpPr>
          <p:nvPr/>
        </p:nvSpPr>
        <p:spPr bwMode="auto">
          <a:xfrm>
            <a:off x="10079174" y="5413938"/>
            <a:ext cx="1281975" cy="825250"/>
          </a:xfrm>
          <a:prstGeom prst="rect">
            <a:avLst/>
          </a:prstGeom>
          <a:solidFill>
            <a:srgbClr val="BBE0E3">
              <a:lumMod val="90000"/>
            </a:srgbClr>
          </a:solidFill>
          <a:ln w="9525" algn="ctr">
            <a:solidFill>
              <a:sysClr val="windowText" lastClr="000000"/>
            </a:solidFill>
            <a:miter lim="800000"/>
            <a:headEnd/>
            <a:tailEnd/>
          </a:ln>
        </p:spPr>
        <p:txBody>
          <a:bodyPr wrap="none" anchor="ctr"/>
          <a:lstStyle/>
          <a:p>
            <a:pPr marL="457154" marR="0" lvl="0" indent="-457154" algn="ctr" defTabSz="1219078" eaLnBrk="1" fontAlgn="auto" latinLnBrk="0" hangingPunct="1">
              <a:lnSpc>
                <a:spcPct val="80000"/>
              </a:lnSpc>
              <a:spcBef>
                <a:spcPct val="20000"/>
              </a:spcBef>
              <a:spcAft>
                <a:spcPts val="0"/>
              </a:spcAft>
              <a:buClr>
                <a:srgbClr val="800080"/>
              </a:buClr>
              <a:buSzPct val="60000"/>
              <a:buFontTx/>
              <a:buNone/>
              <a:tabLst/>
              <a:defRPr/>
            </a:pPr>
            <a:r>
              <a:rPr kumimoji="0" lang="en-US" altLang="zh-CN" sz="2400" b="1" i="0" u="none" strike="noStrike" kern="0" cap="none" spc="0" normalizeH="0" baseline="0" noProof="0" dirty="0">
                <a:ln>
                  <a:noFill/>
                </a:ln>
                <a:solidFill>
                  <a:prstClr val="black"/>
                </a:solidFill>
                <a:effectLst/>
                <a:uLnTx/>
                <a:uFillTx/>
                <a:latin typeface="Lucida Fax" panose="02060602050505020204" pitchFamily="18" charset="0"/>
                <a:ea typeface="微软雅黑" pitchFamily="34" charset="-122"/>
              </a:rPr>
              <a:t>Data</a:t>
            </a:r>
            <a:endParaRPr kumimoji="0" lang="en-US" altLang="zh-CN" sz="2400" b="1" i="0" u="none" strike="noStrike" kern="0" cap="none" spc="0" normalizeH="0" baseline="-25000" noProof="0" dirty="0">
              <a:ln>
                <a:noFill/>
              </a:ln>
              <a:solidFill>
                <a:prstClr val="black"/>
              </a:solidFill>
              <a:effectLst/>
              <a:uLnTx/>
              <a:uFillTx/>
              <a:latin typeface="Lucida Fax" pitchFamily="18" charset="0"/>
              <a:ea typeface="微软雅黑" pitchFamily="34" charset="-122"/>
            </a:endParaRPr>
          </a:p>
        </p:txBody>
      </p:sp>
      <p:sp>
        <p:nvSpPr>
          <p:cNvPr id="46" name="Rectangle 13">
            <a:extLst>
              <a:ext uri="{FF2B5EF4-FFF2-40B4-BE49-F238E27FC236}">
                <a16:creationId xmlns:a16="http://schemas.microsoft.com/office/drawing/2014/main" id="{C000C877-9C98-446B-BE36-F60447C1BF8A}"/>
              </a:ext>
            </a:extLst>
          </p:cNvPr>
          <p:cNvSpPr>
            <a:spLocks noChangeArrowheads="1"/>
          </p:cNvSpPr>
          <p:nvPr/>
        </p:nvSpPr>
        <p:spPr bwMode="auto">
          <a:xfrm>
            <a:off x="8993127" y="5413936"/>
            <a:ext cx="1081889" cy="825251"/>
          </a:xfrm>
          <a:prstGeom prst="rect">
            <a:avLst/>
          </a:prstGeom>
          <a:solidFill>
            <a:sysClr val="window" lastClr="FFFFFF"/>
          </a:solidFill>
          <a:ln w="9525" algn="ctr">
            <a:solidFill>
              <a:sysClr val="windowText" lastClr="000000"/>
            </a:solidFill>
            <a:miter lim="800000"/>
            <a:headEnd/>
            <a:tailEnd/>
          </a:ln>
        </p:spPr>
        <p:txBody>
          <a:bodyPr wrap="none" anchor="ctr"/>
          <a:lstStyle/>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Hash</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Of</a:t>
            </a:r>
          </a:p>
          <a:p>
            <a:pPr marL="0" marR="0" lvl="0" indent="0" algn="ctr" defTabSz="1219078"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Lucida Fax" pitchFamily="18" charset="0"/>
                <a:ea typeface="微软雅黑" pitchFamily="34" charset="-122"/>
              </a:rPr>
              <a:t>Previous</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Lucida Fax" pitchFamily="18" charset="0"/>
                <a:ea typeface="微软雅黑" pitchFamily="34" charset="-122"/>
              </a:rPr>
              <a:t>Block</a:t>
            </a:r>
            <a:endParaRPr kumimoji="0" lang="zh-CN" altLang="en-US" sz="1400" b="0" i="0" u="none" strike="noStrike" kern="0" cap="none" spc="0" normalizeH="0" baseline="0" noProof="0" dirty="0">
              <a:ln>
                <a:noFill/>
              </a:ln>
              <a:solidFill>
                <a:prstClr val="black"/>
              </a:solidFill>
              <a:effectLst/>
              <a:uLnTx/>
              <a:uFillTx/>
              <a:latin typeface="Lucida Fax" pitchFamily="18" charset="0"/>
              <a:ea typeface="微软雅黑" pitchFamily="34" charset="-122"/>
            </a:endParaRPr>
          </a:p>
        </p:txBody>
      </p:sp>
      <p:cxnSp>
        <p:nvCxnSpPr>
          <p:cNvPr id="47" name="连接符: 肘形 46">
            <a:extLst>
              <a:ext uri="{FF2B5EF4-FFF2-40B4-BE49-F238E27FC236}">
                <a16:creationId xmlns:a16="http://schemas.microsoft.com/office/drawing/2014/main" id="{DF90D704-3E02-4468-AF55-B259B23236CD}"/>
              </a:ext>
            </a:extLst>
          </p:cNvPr>
          <p:cNvCxnSpPr>
            <a:cxnSpLocks/>
            <a:stCxn id="46" idx="0"/>
            <a:endCxn id="35" idx="2"/>
          </p:cNvCxnSpPr>
          <p:nvPr/>
        </p:nvCxnSpPr>
        <p:spPr>
          <a:xfrm rot="16200000" flipV="1">
            <a:off x="8242242" y="4122105"/>
            <a:ext cx="818390" cy="176527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 Box 27">
            <a:extLst>
              <a:ext uri="{FF2B5EF4-FFF2-40B4-BE49-F238E27FC236}">
                <a16:creationId xmlns:a16="http://schemas.microsoft.com/office/drawing/2014/main" id="{1715C99D-2CF8-4F40-B39A-AB7BE9AE38DA}"/>
              </a:ext>
            </a:extLst>
          </p:cNvPr>
          <p:cNvSpPr txBox="1">
            <a:spLocks noChangeArrowheads="1"/>
          </p:cNvSpPr>
          <p:nvPr/>
        </p:nvSpPr>
        <p:spPr bwMode="auto">
          <a:xfrm>
            <a:off x="6781800" y="1715735"/>
            <a:ext cx="5458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57154" marR="0" lvl="0" indent="-457154" algn="ctr" defTabSz="1219078" eaLnBrk="1" fontAlgn="auto" latinLnBrk="0" hangingPunct="1">
              <a:lnSpc>
                <a:spcPct val="80000"/>
              </a:lnSpc>
              <a:spcBef>
                <a:spcPct val="50000"/>
              </a:spcBef>
              <a:spcAft>
                <a:spcPts val="0"/>
              </a:spcAft>
              <a:buClr>
                <a:srgbClr val="800080"/>
              </a:buClr>
              <a:buSzPct val="60000"/>
              <a:buFontTx/>
              <a:buNone/>
              <a:tabLst/>
              <a:defRPr/>
            </a:pPr>
            <a:r>
              <a:rPr lang="zh-CN" altLang="en-US" sz="2000" b="1" kern="0" dirty="0">
                <a:solidFill>
                  <a:srgbClr val="FF0000"/>
                </a:solidFill>
                <a:latin typeface="Lucida Fax" panose="02060602050505020204" pitchFamily="18" charset="0"/>
                <a:ea typeface="微软雅黑" pitchFamily="34" charset="-122"/>
              </a:rPr>
              <a:t>大多数</a:t>
            </a:r>
            <a:r>
              <a:rPr lang="en-US" altLang="zh-CN" sz="2000" b="1" kern="0" dirty="0">
                <a:solidFill>
                  <a:srgbClr val="FF0000"/>
                </a:solidFill>
                <a:latin typeface="Lucida Fax" panose="02060602050505020204" pitchFamily="18" charset="0"/>
                <a:ea typeface="微软雅黑" pitchFamily="34" charset="-122"/>
              </a:rPr>
              <a:t>peers</a:t>
            </a:r>
            <a:r>
              <a:rPr lang="zh-CN" altLang="en-US" sz="2000" b="1" kern="0" dirty="0">
                <a:solidFill>
                  <a:srgbClr val="FF0000"/>
                </a:solidFill>
                <a:latin typeface="Lucida Fax" panose="02060602050505020204" pitchFamily="18" charset="0"/>
                <a:ea typeface="微软雅黑" pitchFamily="34" charset="-122"/>
              </a:rPr>
              <a:t>认可这个区块</a:t>
            </a:r>
            <a:endParaRPr kumimoji="0" lang="en-US" altLang="zh-CN" sz="2000" b="1" i="0" u="none" strike="noStrike" kern="0" cap="none" spc="0" normalizeH="0" baseline="0" noProof="0" dirty="0">
              <a:ln>
                <a:noFill/>
              </a:ln>
              <a:solidFill>
                <a:srgbClr val="FF0000"/>
              </a:solidFill>
              <a:effectLst/>
              <a:uLnTx/>
              <a:uFillTx/>
              <a:latin typeface="Lucida Fax" panose="02060602050505020204" pitchFamily="18" charset="0"/>
              <a:ea typeface="微软雅黑" pitchFamily="34" charset="-122"/>
            </a:endParaRPr>
          </a:p>
        </p:txBody>
      </p:sp>
      <p:sp>
        <p:nvSpPr>
          <p:cNvPr id="49" name="矩形: 圆角 48">
            <a:extLst>
              <a:ext uri="{FF2B5EF4-FFF2-40B4-BE49-F238E27FC236}">
                <a16:creationId xmlns:a16="http://schemas.microsoft.com/office/drawing/2014/main" id="{C834B19E-2809-4687-807E-16F37D1FA7FA}"/>
              </a:ext>
            </a:extLst>
          </p:cNvPr>
          <p:cNvSpPr/>
          <p:nvPr/>
        </p:nvSpPr>
        <p:spPr>
          <a:xfrm>
            <a:off x="8543420" y="2298710"/>
            <a:ext cx="511422" cy="37144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dirty="0">
              <a:solidFill>
                <a:schemeClr val="tx1"/>
              </a:solidFill>
            </a:endParaRPr>
          </a:p>
        </p:txBody>
      </p:sp>
      <p:sp>
        <p:nvSpPr>
          <p:cNvPr id="50" name="矩形: 圆角 49">
            <a:extLst>
              <a:ext uri="{FF2B5EF4-FFF2-40B4-BE49-F238E27FC236}">
                <a16:creationId xmlns:a16="http://schemas.microsoft.com/office/drawing/2014/main" id="{F5BE1CB3-C0DC-4E24-AED0-C65EBC95E3A9}"/>
              </a:ext>
            </a:extLst>
          </p:cNvPr>
          <p:cNvSpPr/>
          <p:nvPr/>
        </p:nvSpPr>
        <p:spPr>
          <a:xfrm>
            <a:off x="9563595" y="2299399"/>
            <a:ext cx="511422" cy="37144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dirty="0">
              <a:solidFill>
                <a:schemeClr val="tx1"/>
              </a:solidFill>
            </a:endParaRPr>
          </a:p>
        </p:txBody>
      </p:sp>
      <p:sp>
        <p:nvSpPr>
          <p:cNvPr id="51" name="矩形: 圆角 50">
            <a:extLst>
              <a:ext uri="{FF2B5EF4-FFF2-40B4-BE49-F238E27FC236}">
                <a16:creationId xmlns:a16="http://schemas.microsoft.com/office/drawing/2014/main" id="{30E05022-8F15-46E6-9E03-EA3B438E7005}"/>
              </a:ext>
            </a:extLst>
          </p:cNvPr>
          <p:cNvSpPr/>
          <p:nvPr/>
        </p:nvSpPr>
        <p:spPr>
          <a:xfrm>
            <a:off x="10576402" y="2298710"/>
            <a:ext cx="511422" cy="37144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dirty="0">
              <a:solidFill>
                <a:schemeClr val="tx1"/>
              </a:solidFill>
            </a:endParaRPr>
          </a:p>
        </p:txBody>
      </p:sp>
      <p:sp>
        <p:nvSpPr>
          <p:cNvPr id="52" name="矩形: 圆角 51">
            <a:extLst>
              <a:ext uri="{FF2B5EF4-FFF2-40B4-BE49-F238E27FC236}">
                <a16:creationId xmlns:a16="http://schemas.microsoft.com/office/drawing/2014/main" id="{1150C754-9509-4EA6-8474-E5AAC6E3F870}"/>
              </a:ext>
            </a:extLst>
          </p:cNvPr>
          <p:cNvSpPr/>
          <p:nvPr/>
        </p:nvSpPr>
        <p:spPr>
          <a:xfrm>
            <a:off x="11539521" y="2298709"/>
            <a:ext cx="511422" cy="37144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dirty="0">
              <a:solidFill>
                <a:schemeClr val="tx1"/>
              </a:solidFill>
            </a:endParaRPr>
          </a:p>
        </p:txBody>
      </p:sp>
      <p:cxnSp>
        <p:nvCxnSpPr>
          <p:cNvPr id="53" name="直接箭头连接符 52">
            <a:extLst>
              <a:ext uri="{FF2B5EF4-FFF2-40B4-BE49-F238E27FC236}">
                <a16:creationId xmlns:a16="http://schemas.microsoft.com/office/drawing/2014/main" id="{4C091EF8-9D21-4C0F-9F39-F9D2ECA0F663}"/>
              </a:ext>
            </a:extLst>
          </p:cNvPr>
          <p:cNvCxnSpPr>
            <a:cxnSpLocks/>
          </p:cNvCxnSpPr>
          <p:nvPr/>
        </p:nvCxnSpPr>
        <p:spPr>
          <a:xfrm>
            <a:off x="9085630" y="2903055"/>
            <a:ext cx="833490" cy="5592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直接箭头连接符 53">
            <a:extLst>
              <a:ext uri="{FF2B5EF4-FFF2-40B4-BE49-F238E27FC236}">
                <a16:creationId xmlns:a16="http://schemas.microsoft.com/office/drawing/2014/main" id="{0B4D9B5D-58E9-42E4-81B3-B9A67C678FC5}"/>
              </a:ext>
            </a:extLst>
          </p:cNvPr>
          <p:cNvCxnSpPr>
            <a:cxnSpLocks/>
          </p:cNvCxnSpPr>
          <p:nvPr/>
        </p:nvCxnSpPr>
        <p:spPr>
          <a:xfrm>
            <a:off x="9914073" y="2855184"/>
            <a:ext cx="269748" cy="6071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直接箭头连接符 54">
            <a:extLst>
              <a:ext uri="{FF2B5EF4-FFF2-40B4-BE49-F238E27FC236}">
                <a16:creationId xmlns:a16="http://schemas.microsoft.com/office/drawing/2014/main" id="{9A998CAA-47BC-47B1-8B03-809C9CC65453}"/>
              </a:ext>
            </a:extLst>
          </p:cNvPr>
          <p:cNvCxnSpPr>
            <a:cxnSpLocks/>
          </p:cNvCxnSpPr>
          <p:nvPr/>
        </p:nvCxnSpPr>
        <p:spPr>
          <a:xfrm flipH="1">
            <a:off x="10472839" y="2855184"/>
            <a:ext cx="60264" cy="6071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直接箭头连接符 55">
            <a:extLst>
              <a:ext uri="{FF2B5EF4-FFF2-40B4-BE49-F238E27FC236}">
                <a16:creationId xmlns:a16="http://schemas.microsoft.com/office/drawing/2014/main" id="{E39CD702-1585-4CEC-91BA-0969B48A24BD}"/>
              </a:ext>
            </a:extLst>
          </p:cNvPr>
          <p:cNvCxnSpPr>
            <a:cxnSpLocks/>
          </p:cNvCxnSpPr>
          <p:nvPr/>
        </p:nvCxnSpPr>
        <p:spPr>
          <a:xfrm flipH="1">
            <a:off x="10656061" y="2889893"/>
            <a:ext cx="182591" cy="5724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乘号 56">
            <a:extLst>
              <a:ext uri="{FF2B5EF4-FFF2-40B4-BE49-F238E27FC236}">
                <a16:creationId xmlns:a16="http://schemas.microsoft.com/office/drawing/2014/main" id="{4821799D-B1FE-4080-9528-D6828A8266C7}"/>
              </a:ext>
            </a:extLst>
          </p:cNvPr>
          <p:cNvSpPr/>
          <p:nvPr/>
        </p:nvSpPr>
        <p:spPr bwMode="auto">
          <a:xfrm>
            <a:off x="9489574" y="4828506"/>
            <a:ext cx="1765208" cy="1022192"/>
          </a:xfrm>
          <a:prstGeom prst="mathMultiply">
            <a:avLst>
              <a:gd name="adj1" fmla="val 19027"/>
            </a:avLst>
          </a:prstGeom>
          <a:solidFill>
            <a:srgbClr val="C0504D"/>
          </a:solidFill>
          <a:ln w="25400" cap="flat" cmpd="sng" algn="ctr">
            <a:solidFill>
              <a:srgbClr val="C0504D">
                <a:shade val="5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black"/>
              </a:solidFill>
              <a:effectLst/>
              <a:uLnTx/>
              <a:uFillTx/>
              <a:latin typeface="Arial"/>
              <a:ea typeface="+mn-ea"/>
              <a:cs typeface="+mn-cs"/>
            </a:endParaRPr>
          </a:p>
        </p:txBody>
      </p:sp>
      <p:cxnSp>
        <p:nvCxnSpPr>
          <p:cNvPr id="58" name="连接符: 曲线 57">
            <a:extLst>
              <a:ext uri="{FF2B5EF4-FFF2-40B4-BE49-F238E27FC236}">
                <a16:creationId xmlns:a16="http://schemas.microsoft.com/office/drawing/2014/main" id="{8B1ECB39-1971-4042-B3F1-33FCADAB6461}"/>
              </a:ext>
            </a:extLst>
          </p:cNvPr>
          <p:cNvCxnSpPr>
            <a:cxnSpLocks/>
            <a:stCxn id="49" idx="0"/>
            <a:endCxn id="50" idx="0"/>
          </p:cNvCxnSpPr>
          <p:nvPr/>
        </p:nvCxnSpPr>
        <p:spPr>
          <a:xfrm rot="16200000" flipH="1">
            <a:off x="9308873" y="1788967"/>
            <a:ext cx="689" cy="1020175"/>
          </a:xfrm>
          <a:prstGeom prst="curvedConnector3">
            <a:avLst>
              <a:gd name="adj1" fmla="val -3317852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连接符: 曲线 58">
            <a:extLst>
              <a:ext uri="{FF2B5EF4-FFF2-40B4-BE49-F238E27FC236}">
                <a16:creationId xmlns:a16="http://schemas.microsoft.com/office/drawing/2014/main" id="{C6F4A2B3-E219-4B3E-91BE-123679B0CA69}"/>
              </a:ext>
            </a:extLst>
          </p:cNvPr>
          <p:cNvCxnSpPr>
            <a:cxnSpLocks/>
            <a:stCxn id="50" idx="0"/>
            <a:endCxn id="51" idx="0"/>
          </p:cNvCxnSpPr>
          <p:nvPr/>
        </p:nvCxnSpPr>
        <p:spPr>
          <a:xfrm rot="5400000" flipH="1" flipV="1">
            <a:off x="10325365" y="1792652"/>
            <a:ext cx="689" cy="1012807"/>
          </a:xfrm>
          <a:prstGeom prst="curvedConnector3">
            <a:avLst>
              <a:gd name="adj1" fmla="val 3327852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558A93AD-0C53-484D-8A49-2E436E972A99}"/>
              </a:ext>
            </a:extLst>
          </p:cNvPr>
          <p:cNvCxnSpPr>
            <a:cxnSpLocks/>
            <a:stCxn id="50" idx="3"/>
            <a:endCxn id="51" idx="1"/>
          </p:cNvCxnSpPr>
          <p:nvPr/>
        </p:nvCxnSpPr>
        <p:spPr>
          <a:xfrm flipV="1">
            <a:off x="10075017" y="2484432"/>
            <a:ext cx="501385" cy="689"/>
          </a:xfrm>
          <a:prstGeom prst="curvedConnector3">
            <a:avLst>
              <a:gd name="adj1" fmla="val 5000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6D4F85F0-3BF4-4DFA-9574-3A569DF0FEE0}"/>
              </a:ext>
            </a:extLst>
          </p:cNvPr>
          <p:cNvCxnSpPr>
            <a:cxnSpLocks/>
            <a:stCxn id="50" idx="1"/>
            <a:endCxn id="49" idx="3"/>
          </p:cNvCxnSpPr>
          <p:nvPr/>
        </p:nvCxnSpPr>
        <p:spPr>
          <a:xfrm rot="10800000">
            <a:off x="9054843" y="2484433"/>
            <a:ext cx="508753" cy="689"/>
          </a:xfrm>
          <a:prstGeom prst="curvedConnector3">
            <a:avLst>
              <a:gd name="adj1" fmla="val 5000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连接符: 曲线 61">
            <a:extLst>
              <a:ext uri="{FF2B5EF4-FFF2-40B4-BE49-F238E27FC236}">
                <a16:creationId xmlns:a16="http://schemas.microsoft.com/office/drawing/2014/main" id="{473B5459-2A48-4F84-B592-E6532ECC2EB9}"/>
              </a:ext>
            </a:extLst>
          </p:cNvPr>
          <p:cNvCxnSpPr>
            <a:cxnSpLocks/>
            <a:stCxn id="51" idx="3"/>
            <a:endCxn id="52" idx="1"/>
          </p:cNvCxnSpPr>
          <p:nvPr/>
        </p:nvCxnSpPr>
        <p:spPr>
          <a:xfrm flipV="1">
            <a:off x="11087824" y="2484431"/>
            <a:ext cx="451697" cy="1"/>
          </a:xfrm>
          <a:prstGeom prst="curvedConnector3">
            <a:avLst>
              <a:gd name="adj1" fmla="val 5000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连接符: 曲线 62">
            <a:extLst>
              <a:ext uri="{FF2B5EF4-FFF2-40B4-BE49-F238E27FC236}">
                <a16:creationId xmlns:a16="http://schemas.microsoft.com/office/drawing/2014/main" id="{0B6BFFE3-21D5-4A57-90EC-A2B0514BA759}"/>
              </a:ext>
            </a:extLst>
          </p:cNvPr>
          <p:cNvCxnSpPr>
            <a:cxnSpLocks/>
            <a:stCxn id="52" idx="2"/>
            <a:endCxn id="51" idx="2"/>
          </p:cNvCxnSpPr>
          <p:nvPr/>
        </p:nvCxnSpPr>
        <p:spPr>
          <a:xfrm rot="5400000">
            <a:off x="11313673" y="2188593"/>
            <a:ext cx="1" cy="963119"/>
          </a:xfrm>
          <a:prstGeom prst="curvedConnector3">
            <a:avLst>
              <a:gd name="adj1" fmla="val 2286010000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 Box 27">
            <a:extLst>
              <a:ext uri="{FF2B5EF4-FFF2-40B4-BE49-F238E27FC236}">
                <a16:creationId xmlns:a16="http://schemas.microsoft.com/office/drawing/2014/main" id="{D4B2F968-B96C-4E61-B514-FBC820D5AF0C}"/>
              </a:ext>
            </a:extLst>
          </p:cNvPr>
          <p:cNvSpPr txBox="1">
            <a:spLocks noChangeArrowheads="1"/>
          </p:cNvSpPr>
          <p:nvPr/>
        </p:nvSpPr>
        <p:spPr bwMode="auto">
          <a:xfrm>
            <a:off x="5589024" y="3137450"/>
            <a:ext cx="240790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57154" marR="0" lvl="0" indent="-457154" algn="ctr" defTabSz="1219078" eaLnBrk="1" fontAlgn="auto" latinLnBrk="0" hangingPunct="1">
              <a:lnSpc>
                <a:spcPct val="80000"/>
              </a:lnSpc>
              <a:spcBef>
                <a:spcPct val="50000"/>
              </a:spcBef>
              <a:spcAft>
                <a:spcPts val="0"/>
              </a:spcAft>
              <a:buClr>
                <a:srgbClr val="800080"/>
              </a:buClr>
              <a:buSzPct val="60000"/>
              <a:buFontTx/>
              <a:buNone/>
              <a:tabLst/>
              <a:defRPr/>
            </a:pPr>
            <a:r>
              <a:rPr kumimoji="0" lang="en-US" altLang="zh-CN" b="1" i="0" u="none" strike="noStrike" kern="0" cap="none" spc="0" normalizeH="0" baseline="0" noProof="0" dirty="0">
                <a:ln>
                  <a:noFill/>
                </a:ln>
                <a:solidFill>
                  <a:srgbClr val="0070C0"/>
                </a:solidFill>
                <a:effectLst/>
                <a:uLnTx/>
                <a:uFillTx/>
                <a:latin typeface="Lucida Fax" panose="02060602050505020204" pitchFamily="18" charset="0"/>
                <a:ea typeface="微软雅黑" pitchFamily="34" charset="-122"/>
              </a:rPr>
              <a:t>“Hash” Pointer</a:t>
            </a:r>
          </a:p>
        </p:txBody>
      </p:sp>
    </p:spTree>
    <p:extLst>
      <p:ext uri="{BB962C8B-B14F-4D97-AF65-F5344CB8AC3E}">
        <p14:creationId xmlns:p14="http://schemas.microsoft.com/office/powerpoint/2010/main" val="424358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animBg="1"/>
      <p:bldP spid="51" grpId="0" animBg="1"/>
      <p:bldP spid="52"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90544-D9E4-4F96-99C3-9849943F8A7B}"/>
              </a:ext>
            </a:extLst>
          </p:cNvPr>
          <p:cNvSpPr>
            <a:spLocks noGrp="1"/>
          </p:cNvSpPr>
          <p:nvPr>
            <p:ph type="title"/>
          </p:nvPr>
        </p:nvSpPr>
        <p:spPr/>
        <p:txBody>
          <a:bodyPr/>
          <a:lstStyle/>
          <a:p>
            <a:r>
              <a:rPr lang="zh-CN" altLang="en-US" dirty="0"/>
              <a:t>分布式哈希表</a:t>
            </a:r>
          </a:p>
        </p:txBody>
      </p:sp>
      <p:sp>
        <p:nvSpPr>
          <p:cNvPr id="3" name="内容占位符 2">
            <a:extLst>
              <a:ext uri="{FF2B5EF4-FFF2-40B4-BE49-F238E27FC236}">
                <a16:creationId xmlns:a16="http://schemas.microsoft.com/office/drawing/2014/main" id="{1417F274-ECB4-4BA0-BBFA-C024D0AA944F}"/>
              </a:ext>
            </a:extLst>
          </p:cNvPr>
          <p:cNvSpPr>
            <a:spLocks noGrp="1"/>
          </p:cNvSpPr>
          <p:nvPr>
            <p:ph idx="1"/>
          </p:nvPr>
        </p:nvSpPr>
        <p:spPr>
          <a:xfrm>
            <a:off x="609600" y="2484434"/>
            <a:ext cx="10972800" cy="3611566"/>
          </a:xfrm>
        </p:spPr>
        <p:txBody>
          <a:bodyPr/>
          <a:lstStyle/>
          <a:p>
            <a:r>
              <a:rPr lang="en-US" altLang="zh-CN" dirty="0"/>
              <a:t>P2P</a:t>
            </a:r>
            <a:r>
              <a:rPr lang="zh-CN" altLang="en-US" dirty="0"/>
              <a:t>系统</a:t>
            </a:r>
            <a:r>
              <a:rPr lang="zh-CN" altLang="en-US" dirty="0">
                <a:solidFill>
                  <a:srgbClr val="C00000"/>
                </a:solidFill>
              </a:rPr>
              <a:t>本质</a:t>
            </a:r>
            <a:r>
              <a:rPr lang="zh-CN" altLang="en-US" dirty="0"/>
              <a:t>是将</a:t>
            </a:r>
            <a:r>
              <a:rPr lang="zh-CN" altLang="en-US" dirty="0">
                <a:solidFill>
                  <a:srgbClr val="0070C0"/>
                </a:solidFill>
              </a:rPr>
              <a:t>关键字</a:t>
            </a:r>
            <a:r>
              <a:rPr lang="en-US" altLang="zh-CN" dirty="0">
                <a:solidFill>
                  <a:srgbClr val="0070C0"/>
                </a:solidFill>
              </a:rPr>
              <a:t>(key)</a:t>
            </a:r>
            <a:r>
              <a:rPr lang="zh-CN" altLang="en-US" dirty="0"/>
              <a:t>集合分散到多个</a:t>
            </a:r>
            <a:r>
              <a:rPr lang="en-US" altLang="zh-CN" dirty="0"/>
              <a:t>peers</a:t>
            </a:r>
            <a:r>
              <a:rPr lang="zh-CN" altLang="en-US" dirty="0"/>
              <a:t>上</a:t>
            </a:r>
            <a:endParaRPr lang="en-US" altLang="zh-CN" dirty="0"/>
          </a:p>
          <a:p>
            <a:r>
              <a:rPr lang="zh-CN" altLang="en-US" dirty="0">
                <a:solidFill>
                  <a:srgbClr val="C00000"/>
                </a:solidFill>
              </a:rPr>
              <a:t>核心挑战</a:t>
            </a:r>
            <a:r>
              <a:rPr lang="zh-CN" altLang="en-US" dirty="0"/>
              <a:t>：如何管理</a:t>
            </a:r>
            <a:r>
              <a:rPr lang="en-US" altLang="zh-CN" dirty="0"/>
              <a:t>key-&gt;peer</a:t>
            </a:r>
            <a:r>
              <a:rPr lang="zh-CN" altLang="en-US" dirty="0"/>
              <a:t>映射</a:t>
            </a:r>
            <a:endParaRPr lang="en-US" altLang="zh-CN" dirty="0"/>
          </a:p>
          <a:p>
            <a:pPr lvl="1"/>
            <a:r>
              <a:rPr lang="en-US" altLang="zh-CN" dirty="0">
                <a:latin typeface="微软雅黑" panose="020B0503020204020204" pitchFamily="34" charset="-122"/>
                <a:ea typeface="微软雅黑" panose="020B0503020204020204" pitchFamily="34" charset="-122"/>
              </a:rPr>
              <a:t>peers</a:t>
            </a:r>
            <a:r>
              <a:rPr lang="zh-CN" altLang="en-US" dirty="0">
                <a:latin typeface="微软雅黑" panose="020B0503020204020204" pitchFamily="34" charset="-122"/>
                <a:ea typeface="微软雅黑" panose="020B0503020204020204" pitchFamily="34" charset="-122"/>
              </a:rPr>
              <a:t>可能随时加入或退出</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需要追踪关键字存储位置的变化</a:t>
            </a:r>
            <a:endParaRPr lang="en-US" altLang="zh-CN" dirty="0">
              <a:latin typeface="微软雅黑" panose="020B0503020204020204" pitchFamily="34" charset="-122"/>
              <a:ea typeface="微软雅黑" panose="020B0503020204020204" pitchFamily="34" charset="-122"/>
            </a:endParaRPr>
          </a:p>
          <a:p>
            <a:pPr lvl="1"/>
            <a:r>
              <a:rPr lang="zh-CN" altLang="en-US" dirty="0"/>
              <a:t>追踪器以中心化的方式，记录各个</a:t>
            </a:r>
            <a:r>
              <a:rPr lang="en-US" altLang="zh-CN" dirty="0"/>
              <a:t>peers</a:t>
            </a:r>
            <a:r>
              <a:rPr lang="zh-CN" altLang="en-US" dirty="0"/>
              <a:t>的活跃情况与保存关键字</a:t>
            </a:r>
            <a:endParaRPr lang="en-US" altLang="zh-CN" dirty="0"/>
          </a:p>
          <a:p>
            <a:r>
              <a:rPr lang="zh-CN" altLang="en-US" sz="2400" dirty="0">
                <a:latin typeface="微软雅黑" panose="020B0503020204020204" pitchFamily="34" charset="-122"/>
                <a:ea typeface="微软雅黑" panose="020B0503020204020204" pitchFamily="34" charset="-122"/>
              </a:rPr>
              <a:t>分布式哈希表（</a:t>
            </a:r>
            <a:r>
              <a:rPr lang="en-US" altLang="zh-CN" sz="2400" dirty="0">
                <a:latin typeface="微软雅黑" panose="020B0503020204020204" pitchFamily="34" charset="-122"/>
                <a:ea typeface="微软雅黑" panose="020B0503020204020204" pitchFamily="34" charset="-122"/>
              </a:rPr>
              <a:t>distributed hash tables, DHTs)</a:t>
            </a:r>
          </a:p>
          <a:p>
            <a:pPr lvl="1"/>
            <a:r>
              <a:rPr lang="zh-CN" altLang="en-US" sz="2100" dirty="0">
                <a:solidFill>
                  <a:srgbClr val="C00000"/>
                </a:solidFill>
                <a:latin typeface="微软雅黑" panose="020B0503020204020204" pitchFamily="34" charset="-122"/>
                <a:ea typeface="微软雅黑" panose="020B0503020204020204" pitchFamily="34" charset="-122"/>
              </a:rPr>
              <a:t>不需要中心化追踪器，就能查询每个</a:t>
            </a:r>
            <a:r>
              <a:rPr lang="en-US" altLang="zh-CN" sz="2100" dirty="0">
                <a:solidFill>
                  <a:srgbClr val="C00000"/>
                </a:solidFill>
                <a:latin typeface="微软雅黑" panose="020B0503020204020204" pitchFamily="34" charset="-122"/>
                <a:ea typeface="微软雅黑" panose="020B0503020204020204" pitchFamily="34" charset="-122"/>
              </a:rPr>
              <a:t>key</a:t>
            </a:r>
            <a:r>
              <a:rPr lang="zh-CN" altLang="en-US" sz="2100" dirty="0">
                <a:solidFill>
                  <a:srgbClr val="C00000"/>
                </a:solidFill>
                <a:latin typeface="微软雅黑" panose="020B0503020204020204" pitchFamily="34" charset="-122"/>
                <a:ea typeface="微软雅黑" panose="020B0503020204020204" pitchFamily="34" charset="-122"/>
              </a:rPr>
              <a:t>在哪个</a:t>
            </a:r>
            <a:r>
              <a:rPr lang="en-US" altLang="zh-CN" sz="2100" dirty="0">
                <a:solidFill>
                  <a:srgbClr val="C00000"/>
                </a:solidFill>
                <a:latin typeface="微软雅黑" panose="020B0503020204020204" pitchFamily="34" charset="-122"/>
                <a:ea typeface="微软雅黑" panose="020B0503020204020204" pitchFamily="34" charset="-122"/>
              </a:rPr>
              <a:t>peers</a:t>
            </a:r>
            <a:r>
              <a:rPr lang="zh-CN" altLang="en-US" sz="2100" dirty="0">
                <a:solidFill>
                  <a:srgbClr val="C00000"/>
                </a:solidFill>
                <a:latin typeface="微软雅黑" panose="020B0503020204020204" pitchFamily="34" charset="-122"/>
                <a:ea typeface="微软雅黑" panose="020B0503020204020204" pitchFamily="34" charset="-122"/>
              </a:rPr>
              <a:t>上</a:t>
            </a:r>
            <a:endParaRPr lang="en-US" altLang="zh-CN" sz="2100" dirty="0">
              <a:solidFill>
                <a:srgbClr val="C00000"/>
              </a:solidFill>
              <a:latin typeface="微软雅黑" panose="020B0503020204020204" pitchFamily="34" charset="-122"/>
              <a:ea typeface="微软雅黑" panose="020B0503020204020204" pitchFamily="34" charset="-122"/>
            </a:endParaRPr>
          </a:p>
          <a:p>
            <a:r>
              <a:rPr lang="en-US" altLang="zh-CN" dirty="0"/>
              <a:t>DHT</a:t>
            </a:r>
            <a:r>
              <a:rPr lang="zh-CN" altLang="en-US" dirty="0"/>
              <a:t>是一个概念，具体有多种实现方式</a:t>
            </a:r>
            <a:endParaRPr lang="en-US" altLang="zh-CN" dirty="0"/>
          </a:p>
        </p:txBody>
      </p:sp>
      <p:sp>
        <p:nvSpPr>
          <p:cNvPr id="4" name="灯片编号占位符 3">
            <a:extLst>
              <a:ext uri="{FF2B5EF4-FFF2-40B4-BE49-F238E27FC236}">
                <a16:creationId xmlns:a16="http://schemas.microsoft.com/office/drawing/2014/main" id="{F99B18D9-7879-4645-8922-F15AD3037566}"/>
              </a:ext>
            </a:extLst>
          </p:cNvPr>
          <p:cNvSpPr>
            <a:spLocks noGrp="1"/>
          </p:cNvSpPr>
          <p:nvPr>
            <p:ph type="sldNum" sz="quarter" idx="11"/>
          </p:nvPr>
        </p:nvSpPr>
        <p:spPr/>
        <p:txBody>
          <a:bodyPr/>
          <a:lstStyle/>
          <a:p>
            <a:pPr>
              <a:defRPr/>
            </a:pPr>
            <a:fld id="{3FFE790D-BCFB-4008-9260-CA63AEE325FD}" type="slidenum">
              <a:rPr lang="en-US" smtClean="0"/>
              <a:pPr>
                <a:defRPr/>
              </a:pPr>
              <a:t>27</a:t>
            </a:fld>
            <a:endParaRPr lang="en-US" dirty="0"/>
          </a:p>
        </p:txBody>
      </p:sp>
      <p:sp>
        <p:nvSpPr>
          <p:cNvPr id="5" name="Rectangle 55">
            <a:extLst>
              <a:ext uri="{FF2B5EF4-FFF2-40B4-BE49-F238E27FC236}">
                <a16:creationId xmlns:a16="http://schemas.microsoft.com/office/drawing/2014/main" id="{FBCD01F7-900F-40D8-9CE0-901C89377AF5}"/>
              </a:ext>
            </a:extLst>
          </p:cNvPr>
          <p:cNvSpPr>
            <a:spLocks noChangeArrowheads="1"/>
          </p:cNvSpPr>
          <p:nvPr/>
        </p:nvSpPr>
        <p:spPr bwMode="auto">
          <a:xfrm>
            <a:off x="2579687" y="1434284"/>
            <a:ext cx="7032625" cy="789028"/>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r>
              <a:rPr lang="zh-CN" altLang="en-US" sz="2400" dirty="0">
                <a:latin typeface="微软雅黑" panose="020B0503020204020204" pitchFamily="34" charset="-122"/>
                <a:ea typeface="微软雅黑" panose="020B0503020204020204" pitchFamily="34" charset="-122"/>
              </a:rPr>
              <a:t>如果没有中心化追踪器，是否可以实现</a:t>
            </a:r>
            <a:r>
              <a:rPr lang="en-US" altLang="zh-CN" sz="2400" dirty="0">
                <a:latin typeface="微软雅黑" panose="020B0503020204020204" pitchFamily="34" charset="-122"/>
                <a:ea typeface="微软雅黑" panose="020B0503020204020204" pitchFamily="34" charset="-122"/>
              </a:rPr>
              <a:t>P2P?</a:t>
            </a:r>
            <a:endParaRPr lang="zh-CN" altLang="zh-CN" sz="2400" dirty="0">
              <a:latin typeface="微软雅黑" panose="020B0503020204020204" pitchFamily="34" charset="-122"/>
              <a:ea typeface="微软雅黑" panose="020B0503020204020204" pitchFamily="34" charset="-122"/>
            </a:endParaRPr>
          </a:p>
        </p:txBody>
      </p:sp>
      <p:sp>
        <p:nvSpPr>
          <p:cNvPr id="6" name="Text Box 29">
            <a:extLst>
              <a:ext uri="{FF2B5EF4-FFF2-40B4-BE49-F238E27FC236}">
                <a16:creationId xmlns:a16="http://schemas.microsoft.com/office/drawing/2014/main" id="{A8B490A9-24D5-430B-A09B-7D8968E8D95E}"/>
              </a:ext>
            </a:extLst>
          </p:cNvPr>
          <p:cNvSpPr txBox="1">
            <a:spLocks noChangeArrowheads="1"/>
          </p:cNvSpPr>
          <p:nvPr/>
        </p:nvSpPr>
        <p:spPr bwMode="auto">
          <a:xfrm>
            <a:off x="5410200" y="3105834"/>
            <a:ext cx="6324600" cy="646331"/>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zh-CN" altLang="en-US" sz="1800" dirty="0">
                <a:solidFill>
                  <a:srgbClr val="0070C0"/>
                </a:solidFill>
                <a:latin typeface="微软雅黑" panose="020B0503020204020204" pitchFamily="34" charset="-122"/>
                <a:ea typeface="微软雅黑" panose="020B0503020204020204" pitchFamily="34" charset="-122"/>
              </a:rPr>
              <a:t>洪泛请求</a:t>
            </a:r>
            <a:r>
              <a:rPr lang="zh-CN" altLang="en-US" sz="1800" dirty="0">
                <a:latin typeface="微软雅黑" panose="020B0503020204020204" pitchFamily="34" charset="-122"/>
                <a:ea typeface="微软雅黑" panose="020B0503020204020204" pitchFamily="34" charset="-122"/>
              </a:rPr>
              <a:t>：资源在</a:t>
            </a:r>
            <a:r>
              <a:rPr lang="en-US" altLang="zh-CN" sz="1800" dirty="0">
                <a:latin typeface="微软雅黑" panose="020B0503020204020204" pitchFamily="34" charset="-122"/>
                <a:ea typeface="微软雅黑" panose="020B0503020204020204" pitchFamily="34" charset="-122"/>
              </a:rPr>
              <a:t>peers</a:t>
            </a:r>
            <a:r>
              <a:rPr lang="zh-CN" altLang="en-US" sz="1800" dirty="0">
                <a:latin typeface="微软雅黑" panose="020B0503020204020204" pitchFamily="34" charset="-122"/>
                <a:ea typeface="微软雅黑" panose="020B0503020204020204" pitchFamily="34" charset="-122"/>
              </a:rPr>
              <a:t>上无结构分布，需要暴力遍历</a:t>
            </a:r>
            <a:r>
              <a:rPr lang="en-US" altLang="zh-CN" sz="1800" dirty="0">
                <a:latin typeface="微软雅黑" panose="020B0503020204020204" pitchFamily="34" charset="-122"/>
                <a:ea typeface="微软雅黑" panose="020B0503020204020204" pitchFamily="34" charset="-122"/>
              </a:rPr>
              <a:t>peers</a:t>
            </a:r>
          </a:p>
          <a:p>
            <a:pPr eaLnBrk="1" hangingPunct="1">
              <a:spcBef>
                <a:spcPct val="0"/>
              </a:spcBef>
              <a:buClrTx/>
              <a:buSzTx/>
              <a:buFontTx/>
              <a:buNone/>
            </a:pPr>
            <a:r>
              <a:rPr lang="zh-CN" altLang="en-US" sz="1800" dirty="0">
                <a:solidFill>
                  <a:srgbClr val="0070C0"/>
                </a:solidFill>
                <a:latin typeface="微软雅黑" panose="020B0503020204020204" pitchFamily="34" charset="-122"/>
                <a:ea typeface="微软雅黑" panose="020B0503020204020204" pitchFamily="34" charset="-122"/>
              </a:rPr>
              <a:t>分布式哈希</a:t>
            </a:r>
            <a:r>
              <a:rPr lang="zh-CN" altLang="en-US" sz="1800" dirty="0">
                <a:latin typeface="微软雅黑" panose="020B0503020204020204" pitchFamily="34" charset="-122"/>
                <a:ea typeface="微软雅黑" panose="020B0503020204020204" pitchFamily="34" charset="-122"/>
              </a:rPr>
              <a:t>对</a:t>
            </a:r>
            <a:r>
              <a:rPr lang="en-US" altLang="zh-CN" sz="1800" dirty="0">
                <a:latin typeface="微软雅黑" panose="020B0503020204020204" pitchFamily="34" charset="-122"/>
                <a:ea typeface="微软雅黑" panose="020B0503020204020204" pitchFamily="34" charset="-122"/>
              </a:rPr>
              <a:t>peers</a:t>
            </a:r>
            <a:r>
              <a:rPr lang="zh-CN" altLang="en-US" sz="1800" dirty="0">
                <a:latin typeface="微软雅黑" panose="020B0503020204020204" pitchFamily="34" charset="-122"/>
                <a:ea typeface="微软雅黑" panose="020B0503020204020204" pitchFamily="34" charset="-122"/>
              </a:rPr>
              <a:t>与</a:t>
            </a:r>
            <a:r>
              <a:rPr lang="en-US" altLang="zh-CN" sz="1800" dirty="0">
                <a:latin typeface="微软雅黑" panose="020B0503020204020204" pitchFamily="34" charset="-122"/>
                <a:ea typeface="微软雅黑" panose="020B0503020204020204" pitchFamily="34" charset="-122"/>
              </a:rPr>
              <a:t>key</a:t>
            </a:r>
            <a:r>
              <a:rPr lang="zh-CN" altLang="en-US" sz="1800" dirty="0">
                <a:latin typeface="微软雅黑" panose="020B0503020204020204" pitchFamily="34" charset="-122"/>
                <a:ea typeface="微软雅黑" panose="020B0503020204020204" pitchFamily="34" charset="-122"/>
              </a:rPr>
              <a:t>进行组织，优化搜索</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365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1B4BA-0374-4EBC-8F76-C3A7CE080460}"/>
              </a:ext>
            </a:extLst>
          </p:cNvPr>
          <p:cNvSpPr>
            <a:spLocks noGrp="1"/>
          </p:cNvSpPr>
          <p:nvPr>
            <p:ph type="title"/>
          </p:nvPr>
        </p:nvSpPr>
        <p:spPr/>
        <p:txBody>
          <a:bodyPr/>
          <a:lstStyle/>
          <a:p>
            <a:r>
              <a:rPr lang="zh-CN" altLang="en-US" dirty="0"/>
              <a:t>分布式哈希表</a:t>
            </a:r>
          </a:p>
        </p:txBody>
      </p:sp>
      <p:sp>
        <p:nvSpPr>
          <p:cNvPr id="3" name="内容占位符 2">
            <a:extLst>
              <a:ext uri="{FF2B5EF4-FFF2-40B4-BE49-F238E27FC236}">
                <a16:creationId xmlns:a16="http://schemas.microsoft.com/office/drawing/2014/main" id="{549A646B-6C0C-471A-93B7-269FD5A69086}"/>
              </a:ext>
            </a:extLst>
          </p:cNvPr>
          <p:cNvSpPr>
            <a:spLocks noGrp="1"/>
          </p:cNvSpPr>
          <p:nvPr>
            <p:ph idx="1"/>
          </p:nvPr>
        </p:nvSpPr>
        <p:spPr/>
        <p:txBody>
          <a:bodyPr/>
          <a:lstStyle/>
          <a:p>
            <a:r>
              <a:rPr lang="zh-CN" altLang="en-US" dirty="0"/>
              <a:t>最初的</a:t>
            </a:r>
            <a:r>
              <a:rPr lang="en-US" altLang="zh-CN" dirty="0"/>
              <a:t>4</a:t>
            </a:r>
            <a:r>
              <a:rPr lang="zh-CN" altLang="en-US" dirty="0"/>
              <a:t>种实现：</a:t>
            </a:r>
            <a:r>
              <a:rPr lang="en-US" altLang="zh-CN" dirty="0"/>
              <a:t>Chord (2001)</a:t>
            </a:r>
            <a:r>
              <a:rPr lang="zh-CN" altLang="en-US" dirty="0"/>
              <a:t>，</a:t>
            </a:r>
            <a:r>
              <a:rPr lang="en-US" altLang="zh-CN" dirty="0"/>
              <a:t>CAN (2001)</a:t>
            </a:r>
            <a:r>
              <a:rPr lang="zh-CN" altLang="en-US" dirty="0"/>
              <a:t>，</a:t>
            </a:r>
            <a:r>
              <a:rPr lang="en-US" altLang="zh-CN" dirty="0"/>
              <a:t>Pastry (2001)</a:t>
            </a:r>
            <a:r>
              <a:rPr lang="zh-CN" altLang="en-US" dirty="0"/>
              <a:t>，</a:t>
            </a:r>
            <a:r>
              <a:rPr lang="en-US" altLang="zh-CN" dirty="0"/>
              <a:t>Tapestry (2004)</a:t>
            </a:r>
          </a:p>
          <a:p>
            <a:r>
              <a:rPr lang="en-US" altLang="zh-CN" sz="1800" b="1" dirty="0"/>
              <a:t>Chord: A scalable peer-to-peer lookup service for internet applications (SIGCOMM 2001)</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987F434F-4096-4FC1-BF0E-346A9B10F11A}"/>
              </a:ext>
            </a:extLst>
          </p:cNvPr>
          <p:cNvSpPr>
            <a:spLocks noGrp="1"/>
          </p:cNvSpPr>
          <p:nvPr>
            <p:ph type="sldNum" sz="quarter" idx="11"/>
          </p:nvPr>
        </p:nvSpPr>
        <p:spPr/>
        <p:txBody>
          <a:bodyPr/>
          <a:lstStyle/>
          <a:p>
            <a:pPr>
              <a:defRPr/>
            </a:pPr>
            <a:fld id="{3FFE790D-BCFB-4008-9260-CA63AEE325FD}" type="slidenum">
              <a:rPr lang="en-US" smtClean="0"/>
              <a:pPr>
                <a:defRPr/>
              </a:pPr>
              <a:t>28</a:t>
            </a:fld>
            <a:endParaRPr lang="en-US" dirty="0"/>
          </a:p>
        </p:txBody>
      </p:sp>
      <p:pic>
        <p:nvPicPr>
          <p:cNvPr id="5" name="图片 4">
            <a:extLst>
              <a:ext uri="{FF2B5EF4-FFF2-40B4-BE49-F238E27FC236}">
                <a16:creationId xmlns:a16="http://schemas.microsoft.com/office/drawing/2014/main" id="{4AB8F64A-9717-4239-A0A5-9819497AE379}"/>
              </a:ext>
            </a:extLst>
          </p:cNvPr>
          <p:cNvPicPr>
            <a:picLocks noChangeAspect="1"/>
          </p:cNvPicPr>
          <p:nvPr/>
        </p:nvPicPr>
        <p:blipFill>
          <a:blip r:embed="rId2"/>
          <a:stretch>
            <a:fillRect/>
          </a:stretch>
        </p:blipFill>
        <p:spPr>
          <a:xfrm>
            <a:off x="7315200" y="3254463"/>
            <a:ext cx="4667163" cy="2871703"/>
          </a:xfrm>
          <a:prstGeom prst="rect">
            <a:avLst/>
          </a:prstGeom>
        </p:spPr>
      </p:pic>
      <p:sp>
        <p:nvSpPr>
          <p:cNvPr id="6" name="内容占位符 2">
            <a:extLst>
              <a:ext uri="{FF2B5EF4-FFF2-40B4-BE49-F238E27FC236}">
                <a16:creationId xmlns:a16="http://schemas.microsoft.com/office/drawing/2014/main" id="{194CB1E7-B81F-4816-8ED3-2B8135245587}"/>
              </a:ext>
            </a:extLst>
          </p:cNvPr>
          <p:cNvSpPr txBox="1">
            <a:spLocks/>
          </p:cNvSpPr>
          <p:nvPr/>
        </p:nvSpPr>
        <p:spPr bwMode="auto">
          <a:xfrm>
            <a:off x="609600" y="2590800"/>
            <a:ext cx="7543800" cy="305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r>
              <a:rPr lang="zh-CN" altLang="en-US" kern="0" dirty="0">
                <a:solidFill>
                  <a:srgbClr val="C00000"/>
                </a:solidFill>
              </a:rPr>
              <a:t>基本思想</a:t>
            </a:r>
            <a:r>
              <a:rPr lang="zh-CN" altLang="en-US" kern="0" dirty="0"/>
              <a:t>：</a:t>
            </a:r>
            <a:endParaRPr lang="en-US" altLang="zh-CN" kern="0" dirty="0"/>
          </a:p>
          <a:p>
            <a:pPr lvl="1"/>
            <a:r>
              <a:rPr lang="zh-CN" altLang="en-US" kern="0" dirty="0"/>
              <a:t>对所有</a:t>
            </a:r>
            <a:r>
              <a:rPr lang="en-US" altLang="zh-CN" kern="0" dirty="0"/>
              <a:t>peers</a:t>
            </a:r>
            <a:r>
              <a:rPr lang="zh-CN" altLang="en-US" kern="0" dirty="0"/>
              <a:t>地址，以及</a:t>
            </a:r>
            <a:r>
              <a:rPr lang="en-US" altLang="zh-CN" kern="0" dirty="0"/>
              <a:t>key</a:t>
            </a:r>
            <a:r>
              <a:rPr lang="zh-CN" altLang="en-US" kern="0" dirty="0"/>
              <a:t>计算哈希值</a:t>
            </a:r>
            <a:endParaRPr lang="en-US" altLang="zh-CN" kern="0" dirty="0"/>
          </a:p>
          <a:p>
            <a:pPr lvl="1"/>
            <a:r>
              <a:rPr lang="zh-CN" altLang="en-US" kern="0" dirty="0"/>
              <a:t>哈希值取模后，排列在一个圆环上</a:t>
            </a:r>
            <a:endParaRPr lang="en-US" altLang="zh-CN" kern="0" dirty="0"/>
          </a:p>
          <a:p>
            <a:pPr lvl="1"/>
            <a:r>
              <a:rPr lang="zh-CN" altLang="en-US" kern="0" dirty="0"/>
              <a:t>每个</a:t>
            </a:r>
            <a:r>
              <a:rPr lang="en-US" altLang="zh-CN" kern="0" dirty="0"/>
              <a:t>key</a:t>
            </a:r>
            <a:r>
              <a:rPr lang="zh-CN" altLang="en-US" kern="0" dirty="0"/>
              <a:t>由圆环上顺时针方向的下一个</a:t>
            </a:r>
            <a:r>
              <a:rPr lang="en-US" altLang="zh-CN" kern="0" dirty="0"/>
              <a:t>peer</a:t>
            </a:r>
            <a:r>
              <a:rPr lang="zh-CN" altLang="en-US" kern="0" dirty="0"/>
              <a:t>负责存储</a:t>
            </a:r>
            <a:endParaRPr lang="en-US" altLang="zh-CN" kern="0" dirty="0"/>
          </a:p>
          <a:p>
            <a:pPr lvl="1"/>
            <a:r>
              <a:rPr lang="zh-CN" altLang="en-US" kern="0" dirty="0"/>
              <a:t>若查询失败，则继续沿着顺时针方向查询</a:t>
            </a:r>
          </a:p>
          <a:p>
            <a:r>
              <a:rPr lang="en-US" altLang="zh-CN" kern="0" dirty="0"/>
              <a:t>Peers</a:t>
            </a:r>
            <a:r>
              <a:rPr lang="zh-CN" altLang="en-US" kern="0" dirty="0"/>
              <a:t>加入或退出时，需要更新操作</a:t>
            </a:r>
            <a:endParaRPr lang="en-US" altLang="zh-CN" kern="0" dirty="0"/>
          </a:p>
          <a:p>
            <a:pPr lvl="1"/>
            <a:r>
              <a:rPr lang="zh-CN" altLang="en-US" kern="0" dirty="0"/>
              <a:t>可以延迟更新，但增加查询开销</a:t>
            </a:r>
            <a:endParaRPr lang="en-US" altLang="zh-CN" kern="0" dirty="0"/>
          </a:p>
          <a:p>
            <a:r>
              <a:rPr lang="zh-CN" altLang="en-US" kern="0" dirty="0"/>
              <a:t>许多实际存储系统基于</a:t>
            </a:r>
            <a:r>
              <a:rPr lang="en-US" altLang="zh-CN" kern="0" dirty="0"/>
              <a:t>Chord</a:t>
            </a:r>
            <a:r>
              <a:rPr lang="zh-CN" altLang="en-US" kern="0" dirty="0"/>
              <a:t>进行去中心化</a:t>
            </a:r>
            <a:r>
              <a:rPr lang="en-US" altLang="zh-CN" kern="0" dirty="0"/>
              <a:t>peers</a:t>
            </a:r>
            <a:r>
              <a:rPr lang="zh-CN" altLang="en-US" kern="0" dirty="0"/>
              <a:t>管理</a:t>
            </a:r>
            <a:endParaRPr lang="en-US" altLang="zh-CN" kern="0" dirty="0"/>
          </a:p>
          <a:p>
            <a:pPr lvl="1"/>
            <a:r>
              <a:rPr lang="zh-CN" altLang="en-US" kern="0" dirty="0"/>
              <a:t>多用于数据中心内部资源存储（</a:t>
            </a:r>
            <a:r>
              <a:rPr lang="en-US" altLang="zh-CN" kern="0" dirty="0"/>
              <a:t>peers</a:t>
            </a:r>
            <a:r>
              <a:rPr lang="zh-CN" altLang="en-US" kern="0" dirty="0"/>
              <a:t>与资源更可控）</a:t>
            </a:r>
            <a:endParaRPr lang="en-US" altLang="zh-CN" kern="0" dirty="0"/>
          </a:p>
          <a:p>
            <a:pPr lvl="1"/>
            <a:r>
              <a:rPr lang="en-US" altLang="zh-CN" kern="0" dirty="0"/>
              <a:t>Amazon</a:t>
            </a:r>
            <a:r>
              <a:rPr lang="zh-CN" altLang="en-US" kern="0" dirty="0"/>
              <a:t> </a:t>
            </a:r>
            <a:r>
              <a:rPr lang="en-US" altLang="zh-CN" dirty="0"/>
              <a:t>Dynamo</a:t>
            </a:r>
            <a:r>
              <a:rPr lang="zh-CN" altLang="en-US" dirty="0"/>
              <a:t>、</a:t>
            </a:r>
            <a:r>
              <a:rPr lang="en-US" altLang="zh-CN" dirty="0"/>
              <a:t>Apache Cassandra</a:t>
            </a:r>
            <a:endParaRPr lang="en-US" altLang="zh-CN" kern="0" dirty="0"/>
          </a:p>
        </p:txBody>
      </p:sp>
    </p:spTree>
    <p:extLst>
      <p:ext uri="{BB962C8B-B14F-4D97-AF65-F5344CB8AC3E}">
        <p14:creationId xmlns:p14="http://schemas.microsoft.com/office/powerpoint/2010/main" val="2058079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7119FA-91C4-42DE-AC89-191368383E59}"/>
              </a:ext>
            </a:extLst>
          </p:cNvPr>
          <p:cNvPicPr>
            <a:picLocks noChangeAspect="1"/>
          </p:cNvPicPr>
          <p:nvPr/>
        </p:nvPicPr>
        <p:blipFill>
          <a:blip r:embed="rId2"/>
          <a:stretch>
            <a:fillRect/>
          </a:stretch>
        </p:blipFill>
        <p:spPr>
          <a:xfrm>
            <a:off x="5562600" y="2239965"/>
            <a:ext cx="6359785" cy="3913173"/>
          </a:xfrm>
          <a:prstGeom prst="rect">
            <a:avLst/>
          </a:prstGeom>
        </p:spPr>
      </p:pic>
      <p:sp>
        <p:nvSpPr>
          <p:cNvPr id="2" name="标题 1">
            <a:extLst>
              <a:ext uri="{FF2B5EF4-FFF2-40B4-BE49-F238E27FC236}">
                <a16:creationId xmlns:a16="http://schemas.microsoft.com/office/drawing/2014/main" id="{E2E82E2D-B9A8-4D38-9B81-AC645A0E0EA0}"/>
              </a:ext>
            </a:extLst>
          </p:cNvPr>
          <p:cNvSpPr>
            <a:spLocks noGrp="1"/>
          </p:cNvSpPr>
          <p:nvPr>
            <p:ph type="title"/>
          </p:nvPr>
        </p:nvSpPr>
        <p:spPr/>
        <p:txBody>
          <a:bodyPr/>
          <a:lstStyle/>
          <a:p>
            <a:r>
              <a:rPr lang="zh-CN" altLang="en-US" dirty="0"/>
              <a:t>分布式哈希表：</a:t>
            </a:r>
            <a:r>
              <a:rPr lang="en-US" altLang="zh-CN" dirty="0"/>
              <a:t>Chord</a:t>
            </a:r>
            <a:r>
              <a:rPr lang="zh-CN" altLang="en-US" dirty="0"/>
              <a:t>中</a:t>
            </a:r>
            <a:r>
              <a:rPr lang="en-US" altLang="zh-CN" dirty="0"/>
              <a:t>Peer</a:t>
            </a:r>
            <a:r>
              <a:rPr lang="zh-CN" altLang="en-US" dirty="0"/>
              <a:t>加入</a:t>
            </a:r>
          </a:p>
        </p:txBody>
      </p:sp>
      <p:sp>
        <p:nvSpPr>
          <p:cNvPr id="3" name="内容占位符 2">
            <a:extLst>
              <a:ext uri="{FF2B5EF4-FFF2-40B4-BE49-F238E27FC236}">
                <a16:creationId xmlns:a16="http://schemas.microsoft.com/office/drawing/2014/main" id="{FD351BCC-1AC8-41EC-A513-8B0C29BB8DBD}"/>
              </a:ext>
            </a:extLst>
          </p:cNvPr>
          <p:cNvSpPr>
            <a:spLocks noGrp="1"/>
          </p:cNvSpPr>
          <p:nvPr>
            <p:ph idx="1"/>
          </p:nvPr>
        </p:nvSpPr>
        <p:spPr>
          <a:xfrm>
            <a:off x="609600" y="1600203"/>
            <a:ext cx="10972800" cy="457197"/>
          </a:xfrm>
        </p:spPr>
        <p:txBody>
          <a:bodyPr/>
          <a:lstStyle/>
          <a:p>
            <a:r>
              <a:rPr lang="zh-CN" altLang="en-US" dirty="0"/>
              <a:t>当新</a:t>
            </a:r>
            <a:r>
              <a:rPr lang="en-US" altLang="zh-CN" dirty="0"/>
              <a:t>Peer</a:t>
            </a:r>
            <a:r>
              <a:rPr lang="zh-CN" altLang="en-US" dirty="0"/>
              <a:t>加入：</a:t>
            </a:r>
            <a:endParaRPr lang="en-US" altLang="zh-CN" dirty="0"/>
          </a:p>
          <a:p>
            <a:pPr lvl="1"/>
            <a:r>
              <a:rPr lang="zh-CN" altLang="en-US" dirty="0"/>
              <a:t>通知前驱结点、后续</a:t>
            </a:r>
            <a:r>
              <a:rPr lang="en-US" altLang="zh-CN" dirty="0"/>
              <a:t>Peer</a:t>
            </a:r>
            <a:r>
              <a:rPr lang="zh-CN" altLang="en-US" dirty="0"/>
              <a:t>更改邻居关系</a:t>
            </a:r>
            <a:endParaRPr lang="en-US" altLang="zh-CN" dirty="0"/>
          </a:p>
          <a:p>
            <a:pPr lvl="1"/>
            <a:r>
              <a:rPr lang="zh-CN" altLang="en-US" dirty="0"/>
              <a:t>从后续</a:t>
            </a:r>
            <a:r>
              <a:rPr lang="en-US" altLang="zh-CN" dirty="0"/>
              <a:t>Peer</a:t>
            </a:r>
            <a:r>
              <a:rPr lang="zh-CN" altLang="en-US" dirty="0"/>
              <a:t>迁移数据</a:t>
            </a:r>
            <a:endParaRPr lang="en-US" altLang="zh-CN" dirty="0"/>
          </a:p>
          <a:p>
            <a:r>
              <a:rPr lang="zh-CN" altLang="en-US" dirty="0"/>
              <a:t>如果多个</a:t>
            </a:r>
            <a:r>
              <a:rPr lang="en-US" altLang="zh-CN" dirty="0"/>
              <a:t>Peers</a:t>
            </a:r>
            <a:r>
              <a:rPr lang="zh-CN" altLang="en-US" dirty="0"/>
              <a:t>几乎同时加入</a:t>
            </a:r>
            <a:endParaRPr lang="en-US" altLang="zh-CN" dirty="0"/>
          </a:p>
          <a:p>
            <a:pPr lvl="1"/>
            <a:r>
              <a:rPr lang="zh-CN" altLang="en-US" dirty="0"/>
              <a:t>周期性咨询后续</a:t>
            </a:r>
            <a:r>
              <a:rPr lang="en-US" altLang="zh-CN" dirty="0"/>
              <a:t>Peer</a:t>
            </a:r>
            <a:r>
              <a:rPr lang="zh-CN" altLang="en-US" dirty="0"/>
              <a:t>：谁是你的前驱</a:t>
            </a:r>
            <a:r>
              <a:rPr lang="en-US" altLang="zh-CN" dirty="0"/>
              <a:t>Peer</a:t>
            </a:r>
          </a:p>
          <a:p>
            <a:pPr lvl="1"/>
            <a:r>
              <a:rPr lang="zh-CN" altLang="en-US" dirty="0"/>
              <a:t>进行邻居关系更新、数据迁移</a:t>
            </a:r>
          </a:p>
        </p:txBody>
      </p:sp>
      <p:sp>
        <p:nvSpPr>
          <p:cNvPr id="4" name="灯片编号占位符 3">
            <a:extLst>
              <a:ext uri="{FF2B5EF4-FFF2-40B4-BE49-F238E27FC236}">
                <a16:creationId xmlns:a16="http://schemas.microsoft.com/office/drawing/2014/main" id="{B540606F-251C-4276-8C09-1F1B06B6EC0C}"/>
              </a:ext>
            </a:extLst>
          </p:cNvPr>
          <p:cNvSpPr>
            <a:spLocks noGrp="1"/>
          </p:cNvSpPr>
          <p:nvPr>
            <p:ph type="sldNum" sz="quarter" idx="11"/>
          </p:nvPr>
        </p:nvSpPr>
        <p:spPr/>
        <p:txBody>
          <a:bodyPr/>
          <a:lstStyle/>
          <a:p>
            <a:pPr>
              <a:defRPr/>
            </a:pPr>
            <a:fld id="{3FFE790D-BCFB-4008-9260-CA63AEE325FD}" type="slidenum">
              <a:rPr lang="en-US" smtClean="0"/>
              <a:pPr>
                <a:defRPr/>
              </a:pPr>
              <a:t>29</a:t>
            </a:fld>
            <a:endParaRPr lang="en-US" dirty="0"/>
          </a:p>
        </p:txBody>
      </p:sp>
      <p:sp>
        <p:nvSpPr>
          <p:cNvPr id="7" name="Rectangle 80">
            <a:extLst>
              <a:ext uri="{FF2B5EF4-FFF2-40B4-BE49-F238E27FC236}">
                <a16:creationId xmlns:a16="http://schemas.microsoft.com/office/drawing/2014/main" id="{706CDEA7-09E3-4BBD-91A0-93CE1E884D47}"/>
              </a:ext>
            </a:extLst>
          </p:cNvPr>
          <p:cNvSpPr>
            <a:spLocks noChangeArrowheads="1"/>
          </p:cNvSpPr>
          <p:nvPr/>
        </p:nvSpPr>
        <p:spPr bwMode="auto">
          <a:xfrm>
            <a:off x="4191000" y="5421902"/>
            <a:ext cx="4171950" cy="923330"/>
          </a:xfrm>
          <a:prstGeom prst="rect">
            <a:avLst/>
          </a:prstGeom>
          <a:noFill/>
          <a:ln w="9525">
            <a:noFill/>
            <a:miter lim="800000"/>
            <a:headEnd/>
            <a:tailEnd/>
          </a:ln>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新增</a:t>
            </a:r>
            <a:r>
              <a:rPr lang="en-US" altLang="zh-CN" dirty="0">
                <a:solidFill>
                  <a:srgbClr val="FF0000"/>
                </a:solidFill>
                <a:latin typeface="微软雅黑" panose="020B0503020204020204" pitchFamily="34" charset="-122"/>
                <a:ea typeface="微软雅黑" panose="020B0503020204020204" pitchFamily="34" charset="-122"/>
              </a:rPr>
              <a:t>Peer</a:t>
            </a:r>
            <a:r>
              <a:rPr lang="zh-CN" altLang="en-US" dirty="0">
                <a:solidFill>
                  <a:srgbClr val="FF0000"/>
                </a:solidFill>
                <a:latin typeface="微软雅黑" panose="020B0503020204020204" pitchFamily="34" charset="-122"/>
                <a:ea typeface="微软雅黑" panose="020B0503020204020204" pitchFamily="34" charset="-122"/>
              </a:rPr>
              <a:t>位于位置</a:t>
            </a:r>
            <a:r>
              <a:rPr lang="en-US" altLang="zh-CN" dirty="0">
                <a:solidFill>
                  <a:srgbClr val="FF0000"/>
                </a:solidFill>
                <a:latin typeface="微软雅黑" panose="020B0503020204020204" pitchFamily="34" charset="-122"/>
                <a:ea typeface="微软雅黑" panose="020B0503020204020204" pitchFamily="34" charset="-122"/>
              </a:rPr>
              <a:t>5</a:t>
            </a:r>
            <a:r>
              <a:rPr lang="zh-CN" altLang="en-US"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buAutoNum type="arabicPeriod"/>
            </a:pPr>
            <a:r>
              <a:rPr lang="zh-CN" altLang="en-US" dirty="0">
                <a:solidFill>
                  <a:srgbClr val="FF0000"/>
                </a:solidFill>
                <a:latin typeface="微软雅黑" panose="020B0503020204020204" pitchFamily="34" charset="-122"/>
                <a:ea typeface="微软雅黑" panose="020B0503020204020204" pitchFamily="34" charset="-122"/>
              </a:rPr>
              <a:t>通知位置</a:t>
            </a: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与</a:t>
            </a:r>
            <a:r>
              <a:rPr lang="en-US" altLang="zh-CN" dirty="0">
                <a:solidFill>
                  <a:srgbClr val="FF0000"/>
                </a:solidFill>
                <a:latin typeface="微软雅黑" panose="020B0503020204020204" pitchFamily="34" charset="-122"/>
                <a:ea typeface="微软雅黑" panose="020B0503020204020204" pitchFamily="34" charset="-122"/>
              </a:rPr>
              <a:t>0</a:t>
            </a:r>
            <a:r>
              <a:rPr lang="zh-CN" altLang="en-US" dirty="0">
                <a:solidFill>
                  <a:srgbClr val="FF0000"/>
                </a:solidFill>
                <a:latin typeface="微软雅黑" panose="020B0503020204020204" pitchFamily="34" charset="-122"/>
                <a:ea typeface="微软雅黑" panose="020B0503020204020204" pitchFamily="34" charset="-122"/>
              </a:rPr>
              <a:t>上的</a:t>
            </a:r>
            <a:r>
              <a:rPr lang="en-US" altLang="zh-CN" dirty="0">
                <a:solidFill>
                  <a:srgbClr val="FF0000"/>
                </a:solidFill>
                <a:latin typeface="微软雅黑" panose="020B0503020204020204" pitchFamily="34" charset="-122"/>
                <a:ea typeface="微软雅黑" panose="020B0503020204020204" pitchFamily="34" charset="-122"/>
              </a:rPr>
              <a:t>Peers</a:t>
            </a:r>
            <a:r>
              <a:rPr lang="zh-CN" altLang="en-US" dirty="0">
                <a:solidFill>
                  <a:srgbClr val="FF0000"/>
                </a:solidFill>
                <a:latin typeface="微软雅黑" panose="020B0503020204020204" pitchFamily="34" charset="-122"/>
                <a:ea typeface="微软雅黑" panose="020B0503020204020204" pitchFamily="34" charset="-122"/>
              </a:rPr>
              <a:t>进行更新</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buAutoNum type="arabicPeriod"/>
            </a:pPr>
            <a:r>
              <a:rPr lang="zh-CN" altLang="en-US" dirty="0">
                <a:solidFill>
                  <a:srgbClr val="FF0000"/>
                </a:solidFill>
                <a:latin typeface="微软雅黑" panose="020B0503020204020204" pitchFamily="34" charset="-122"/>
                <a:ea typeface="微软雅黑" panose="020B0503020204020204" pitchFamily="34" charset="-122"/>
              </a:rPr>
              <a:t>从</a:t>
            </a:r>
            <a:r>
              <a:rPr lang="en-US" altLang="zh-CN" dirty="0">
                <a:solidFill>
                  <a:srgbClr val="FF0000"/>
                </a:solidFill>
                <a:latin typeface="微软雅黑" panose="020B0503020204020204" pitchFamily="34" charset="-122"/>
                <a:ea typeface="微软雅黑" panose="020B0503020204020204" pitchFamily="34" charset="-122"/>
              </a:rPr>
              <a:t>Peer 0</a:t>
            </a:r>
            <a:r>
              <a:rPr lang="zh-CN" altLang="en-US" dirty="0">
                <a:solidFill>
                  <a:srgbClr val="FF0000"/>
                </a:solidFill>
                <a:latin typeface="微软雅黑" panose="020B0503020204020204" pitchFamily="34" charset="-122"/>
                <a:ea typeface="微软雅黑" panose="020B0503020204020204" pitchFamily="34" charset="-122"/>
              </a:rPr>
              <a:t>将数据</a:t>
            </a:r>
            <a:r>
              <a:rPr lang="en-US" altLang="zh-CN" dirty="0">
                <a:solidFill>
                  <a:srgbClr val="FF0000"/>
                </a:solidFill>
                <a:latin typeface="微软雅黑" panose="020B0503020204020204" pitchFamily="34" charset="-122"/>
                <a:ea typeface="微软雅黑" panose="020B0503020204020204" pitchFamily="34" charset="-122"/>
              </a:rPr>
              <a:t>4</a:t>
            </a:r>
            <a:r>
              <a:rPr lang="zh-CN" altLang="en-US" dirty="0">
                <a:solidFill>
                  <a:srgbClr val="FF0000"/>
                </a:solidFill>
                <a:latin typeface="微软雅黑" panose="020B0503020204020204" pitchFamily="34" charset="-122"/>
                <a:ea typeface="微软雅黑" panose="020B0503020204020204" pitchFamily="34" charset="-122"/>
              </a:rPr>
              <a:t>与</a:t>
            </a:r>
            <a:r>
              <a:rPr lang="en-US" altLang="zh-CN" dirty="0">
                <a:solidFill>
                  <a:srgbClr val="FF0000"/>
                </a:solidFill>
                <a:latin typeface="微软雅黑" panose="020B0503020204020204" pitchFamily="34" charset="-122"/>
                <a:ea typeface="微软雅黑" panose="020B0503020204020204" pitchFamily="34" charset="-122"/>
              </a:rPr>
              <a:t>5</a:t>
            </a:r>
            <a:r>
              <a:rPr lang="zh-CN" altLang="en-US" dirty="0">
                <a:solidFill>
                  <a:srgbClr val="FF0000"/>
                </a:solidFill>
                <a:latin typeface="微软雅黑" panose="020B0503020204020204" pitchFamily="34" charset="-122"/>
                <a:ea typeface="微软雅黑" panose="020B0503020204020204" pitchFamily="34" charset="-122"/>
              </a:rPr>
              <a:t>迁移到新</a:t>
            </a:r>
            <a:r>
              <a:rPr lang="en-US" altLang="zh-CN" dirty="0">
                <a:solidFill>
                  <a:srgbClr val="FF0000"/>
                </a:solidFill>
                <a:latin typeface="微软雅黑" panose="020B0503020204020204" pitchFamily="34" charset="-122"/>
                <a:ea typeface="微软雅黑" panose="020B0503020204020204" pitchFamily="34" charset="-122"/>
              </a:rPr>
              <a:t>peer</a:t>
            </a:r>
          </a:p>
        </p:txBody>
      </p:sp>
    </p:spTree>
    <p:extLst>
      <p:ext uri="{BB962C8B-B14F-4D97-AF65-F5344CB8AC3E}">
        <p14:creationId xmlns:p14="http://schemas.microsoft.com/office/powerpoint/2010/main" val="196172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A932F-6DED-4E36-91E8-BC896C280503}"/>
              </a:ext>
            </a:extLst>
          </p:cNvPr>
          <p:cNvSpPr>
            <a:spLocks noGrp="1"/>
          </p:cNvSpPr>
          <p:nvPr>
            <p:ph type="title"/>
          </p:nvPr>
        </p:nvSpPr>
        <p:spPr/>
        <p:txBody>
          <a:bodyPr/>
          <a:lstStyle/>
          <a:p>
            <a:r>
              <a:rPr lang="en-US" altLang="zh-CN" dirty="0"/>
              <a:t>P2P</a:t>
            </a:r>
            <a:endParaRPr lang="zh-CN" altLang="en-US" dirty="0"/>
          </a:p>
        </p:txBody>
      </p:sp>
      <p:sp>
        <p:nvSpPr>
          <p:cNvPr id="3" name="内容占位符 2">
            <a:extLst>
              <a:ext uri="{FF2B5EF4-FFF2-40B4-BE49-F238E27FC236}">
                <a16:creationId xmlns:a16="http://schemas.microsoft.com/office/drawing/2014/main" id="{5A647E47-C60E-4670-9448-669D926CEA1E}"/>
              </a:ext>
            </a:extLst>
          </p:cNvPr>
          <p:cNvSpPr>
            <a:spLocks noGrp="1"/>
          </p:cNvSpPr>
          <p:nvPr>
            <p:ph idx="1"/>
          </p:nvPr>
        </p:nvSpPr>
        <p:spPr/>
        <p:txBody>
          <a:bodyPr/>
          <a:lstStyle/>
          <a:p>
            <a:r>
              <a:rPr lang="zh-CN" altLang="en-US" dirty="0"/>
              <a:t>每个实体都是一个</a:t>
            </a:r>
            <a:r>
              <a:rPr lang="zh-CN" altLang="en-US" dirty="0">
                <a:solidFill>
                  <a:srgbClr val="0070C0"/>
                </a:solidFill>
              </a:rPr>
              <a:t>对等结点（</a:t>
            </a:r>
            <a:r>
              <a:rPr lang="en-US" altLang="zh-CN" dirty="0">
                <a:solidFill>
                  <a:srgbClr val="0070C0"/>
                </a:solidFill>
              </a:rPr>
              <a:t>peer</a:t>
            </a:r>
            <a:r>
              <a:rPr lang="zh-CN" altLang="en-US" dirty="0">
                <a:solidFill>
                  <a:srgbClr val="0070C0"/>
                </a:solidFill>
              </a:rPr>
              <a:t>）</a:t>
            </a:r>
            <a:endParaRPr lang="en-US" altLang="zh-CN" dirty="0">
              <a:solidFill>
                <a:srgbClr val="0070C0"/>
              </a:solidFill>
            </a:endParaRPr>
          </a:p>
          <a:p>
            <a:endParaRPr lang="en-US" altLang="zh-CN" dirty="0"/>
          </a:p>
          <a:p>
            <a:r>
              <a:rPr lang="zh-CN" altLang="en-US" dirty="0">
                <a:solidFill>
                  <a:srgbClr val="0070C0"/>
                </a:solidFill>
              </a:rPr>
              <a:t>服务特点</a:t>
            </a:r>
            <a:r>
              <a:rPr lang="zh-CN" altLang="en-US" dirty="0"/>
              <a:t>：</a:t>
            </a:r>
            <a:r>
              <a:rPr lang="zh-CN" altLang="en-US" dirty="0">
                <a:solidFill>
                  <a:srgbClr val="FF0000"/>
                </a:solidFill>
              </a:rPr>
              <a:t>去中心化</a:t>
            </a:r>
            <a:r>
              <a:rPr lang="zh-CN" altLang="en-US" dirty="0"/>
              <a:t>的连接与传输</a:t>
            </a:r>
            <a:endParaRPr lang="en-US" altLang="zh-CN" dirty="0"/>
          </a:p>
          <a:p>
            <a:pPr lvl="1"/>
            <a:r>
              <a:rPr lang="zh-CN" altLang="en-US" dirty="0"/>
              <a:t>不需要长期在线服务器</a:t>
            </a:r>
            <a:endParaRPr lang="en-US" altLang="zh-CN" dirty="0"/>
          </a:p>
          <a:p>
            <a:pPr lvl="1"/>
            <a:r>
              <a:rPr lang="zh-CN" altLang="en-US" dirty="0"/>
              <a:t>任意的对等结点可以直接建立连接</a:t>
            </a:r>
            <a:endParaRPr lang="en-US" altLang="zh-CN" dirty="0"/>
          </a:p>
          <a:p>
            <a:pPr lvl="1"/>
            <a:r>
              <a:rPr lang="zh-CN" altLang="en-US" dirty="0"/>
              <a:t>对等结点可以随时加入或退出</a:t>
            </a:r>
            <a:endParaRPr lang="en-US" altLang="zh-CN" dirty="0"/>
          </a:p>
          <a:p>
            <a:pPr lvl="1"/>
            <a:r>
              <a:rPr lang="zh-CN" altLang="en-US" dirty="0"/>
              <a:t>对等结点可以变换</a:t>
            </a:r>
            <a:r>
              <a:rPr lang="en-US" altLang="zh-CN" dirty="0"/>
              <a:t>IP</a:t>
            </a:r>
            <a:r>
              <a:rPr lang="zh-CN" altLang="en-US" dirty="0"/>
              <a:t>地址</a:t>
            </a:r>
            <a:endParaRPr lang="en-US" altLang="zh-CN" dirty="0"/>
          </a:p>
          <a:p>
            <a:endParaRPr lang="en-US" altLang="zh-CN" dirty="0"/>
          </a:p>
          <a:p>
            <a:r>
              <a:rPr lang="zh-CN" altLang="en-US" dirty="0"/>
              <a:t>典型例子：</a:t>
            </a:r>
            <a:endParaRPr lang="en-US" altLang="zh-CN" dirty="0"/>
          </a:p>
          <a:p>
            <a:pPr lvl="1"/>
            <a:r>
              <a:rPr lang="en-US" altLang="zh-CN" dirty="0"/>
              <a:t>P2P</a:t>
            </a:r>
            <a:r>
              <a:rPr lang="zh-CN" altLang="en-US" dirty="0"/>
              <a:t>文件分享（</a:t>
            </a:r>
            <a:r>
              <a:rPr lang="en-US" altLang="zh-CN" dirty="0"/>
              <a:t>BitTorrent)</a:t>
            </a:r>
          </a:p>
          <a:p>
            <a:pPr lvl="1"/>
            <a:r>
              <a:rPr lang="zh-CN" altLang="en-US" dirty="0"/>
              <a:t>视频流（</a:t>
            </a:r>
            <a:r>
              <a:rPr lang="en-US" altLang="zh-CN" dirty="0" err="1"/>
              <a:t>PPLive</a:t>
            </a:r>
            <a:r>
              <a:rPr lang="zh-CN" altLang="en-US" dirty="0"/>
              <a:t>）</a:t>
            </a:r>
            <a:endParaRPr lang="en-US" altLang="zh-CN" dirty="0"/>
          </a:p>
          <a:p>
            <a:pPr lvl="1"/>
            <a:r>
              <a:rPr lang="en-US" altLang="zh-CN" dirty="0"/>
              <a:t>VoIP</a:t>
            </a:r>
            <a:r>
              <a:rPr lang="zh-CN" altLang="en-US" dirty="0"/>
              <a:t>（</a:t>
            </a:r>
            <a:r>
              <a:rPr lang="en-US" altLang="zh-CN" dirty="0"/>
              <a:t>Skype</a:t>
            </a:r>
            <a:r>
              <a:rPr lang="zh-CN" altLang="en-US" dirty="0"/>
              <a:t>）</a:t>
            </a:r>
          </a:p>
        </p:txBody>
      </p:sp>
      <p:sp>
        <p:nvSpPr>
          <p:cNvPr id="4" name="灯片编号占位符 3">
            <a:extLst>
              <a:ext uri="{FF2B5EF4-FFF2-40B4-BE49-F238E27FC236}">
                <a16:creationId xmlns:a16="http://schemas.microsoft.com/office/drawing/2014/main" id="{1566C4C0-CFAF-4F04-B7BC-08CF319E4C63}"/>
              </a:ext>
            </a:extLst>
          </p:cNvPr>
          <p:cNvSpPr>
            <a:spLocks noGrp="1"/>
          </p:cNvSpPr>
          <p:nvPr>
            <p:ph type="sldNum" sz="quarter" idx="11"/>
          </p:nvPr>
        </p:nvSpPr>
        <p:spPr/>
        <p:txBody>
          <a:bodyPr/>
          <a:lstStyle/>
          <a:p>
            <a:pPr>
              <a:defRPr/>
            </a:pPr>
            <a:fld id="{3FFE790D-BCFB-4008-9260-CA63AEE325FD}" type="slidenum">
              <a:rPr lang="en-US" smtClean="0"/>
              <a:pPr>
                <a:defRPr/>
              </a:pPr>
              <a:t>3</a:t>
            </a:fld>
            <a:endParaRPr lang="en-US" dirty="0"/>
          </a:p>
        </p:txBody>
      </p:sp>
      <p:grpSp>
        <p:nvGrpSpPr>
          <p:cNvPr id="5" name="Group 564">
            <a:extLst>
              <a:ext uri="{FF2B5EF4-FFF2-40B4-BE49-F238E27FC236}">
                <a16:creationId xmlns:a16="http://schemas.microsoft.com/office/drawing/2014/main" id="{BECD9228-1DF1-4DEA-AD9B-43B6E0AB1A7E}"/>
              </a:ext>
            </a:extLst>
          </p:cNvPr>
          <p:cNvGrpSpPr>
            <a:grpSpLocks/>
          </p:cNvGrpSpPr>
          <p:nvPr/>
        </p:nvGrpSpPr>
        <p:grpSpPr bwMode="auto">
          <a:xfrm>
            <a:off x="6934200" y="1600203"/>
            <a:ext cx="3540125" cy="4545013"/>
            <a:chOff x="3277" y="974"/>
            <a:chExt cx="2230" cy="2863"/>
          </a:xfrm>
        </p:grpSpPr>
        <p:sp>
          <p:nvSpPr>
            <p:cNvPr id="6" name="Freeform 565">
              <a:extLst>
                <a:ext uri="{FF2B5EF4-FFF2-40B4-BE49-F238E27FC236}">
                  <a16:creationId xmlns:a16="http://schemas.microsoft.com/office/drawing/2014/main" id="{A6C458D5-4308-4A93-AD9D-FE9FE6D17144}"/>
                </a:ext>
              </a:extLst>
            </p:cNvPr>
            <p:cNvSpPr>
              <a:spLocks/>
            </p:cNvSpPr>
            <p:nvPr/>
          </p:nvSpPr>
          <p:spPr bwMode="auto">
            <a:xfrm>
              <a:off x="3277" y="1079"/>
              <a:ext cx="1094" cy="675"/>
            </a:xfrm>
            <a:custGeom>
              <a:avLst/>
              <a:gdLst>
                <a:gd name="T0" fmla="*/ 1466 w 1036"/>
                <a:gd name="T1" fmla="*/ 11 h 675"/>
                <a:gd name="T2" fmla="*/ 884 w 1036"/>
                <a:gd name="T3" fmla="*/ 53 h 675"/>
                <a:gd name="T4" fmla="*/ 467 w 1036"/>
                <a:gd name="T5" fmla="*/ 129 h 675"/>
                <a:gd name="T6" fmla="*/ 347 w 1036"/>
                <a:gd name="T7" fmla="*/ 229 h 675"/>
                <a:gd name="T8" fmla="*/ 48 w 1036"/>
                <a:gd name="T9" fmla="*/ 297 h 675"/>
                <a:gd name="T10" fmla="*/ 39 w 1036"/>
                <a:gd name="T11" fmla="*/ 459 h 675"/>
                <a:gd name="T12" fmla="*/ 298 w 1036"/>
                <a:gd name="T13" fmla="*/ 489 h 675"/>
                <a:gd name="T14" fmla="*/ 1039 w 1036"/>
                <a:gd name="T15" fmla="*/ 489 h 675"/>
                <a:gd name="T16" fmla="*/ 1353 w 1036"/>
                <a:gd name="T17" fmla="*/ 555 h 675"/>
                <a:gd name="T18" fmla="*/ 1702 w 1036"/>
                <a:gd name="T19" fmla="*/ 657 h 675"/>
                <a:gd name="T20" fmla="*/ 1969 w 1036"/>
                <a:gd name="T21" fmla="*/ 661 h 675"/>
                <a:gd name="T22" fmla="*/ 2153 w 1036"/>
                <a:gd name="T23" fmla="*/ 603 h 675"/>
                <a:gd name="T24" fmla="*/ 2247 w 1036"/>
                <a:gd name="T25" fmla="*/ 445 h 675"/>
                <a:gd name="T26" fmla="*/ 2305 w 1036"/>
                <a:gd name="T27" fmla="*/ 291 h 675"/>
                <a:gd name="T28" fmla="*/ 2312 w 1036"/>
                <a:gd name="T29" fmla="*/ 107 h 675"/>
                <a:gd name="T30" fmla="*/ 2113 w 1036"/>
                <a:gd name="T31" fmla="*/ 17 h 675"/>
                <a:gd name="T32" fmla="*/ 1755 w 1036"/>
                <a:gd name="T33" fmla="*/ 3 h 675"/>
                <a:gd name="T34" fmla="*/ 1466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566">
              <a:extLst>
                <a:ext uri="{FF2B5EF4-FFF2-40B4-BE49-F238E27FC236}">
                  <a16:creationId xmlns:a16="http://schemas.microsoft.com/office/drawing/2014/main" id="{8B8009A2-5CFB-4FA8-B774-8A0062037DDD}"/>
                </a:ext>
              </a:extLst>
            </p:cNvPr>
            <p:cNvGrpSpPr>
              <a:grpSpLocks/>
            </p:cNvGrpSpPr>
            <p:nvPr/>
          </p:nvGrpSpPr>
          <p:grpSpPr bwMode="auto">
            <a:xfrm>
              <a:off x="3383" y="1920"/>
              <a:ext cx="919" cy="588"/>
              <a:chOff x="2889" y="1631"/>
              <a:chExt cx="980" cy="743"/>
            </a:xfrm>
          </p:grpSpPr>
          <p:sp>
            <p:nvSpPr>
              <p:cNvPr id="380" name="Rectangle 567">
                <a:extLst>
                  <a:ext uri="{FF2B5EF4-FFF2-40B4-BE49-F238E27FC236}">
                    <a16:creationId xmlns:a16="http://schemas.microsoft.com/office/drawing/2014/main" id="{82344666-00E6-4A19-8BC0-A56214C3F0B1}"/>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81" name="AutoShape 568">
                <a:extLst>
                  <a:ext uri="{FF2B5EF4-FFF2-40B4-BE49-F238E27FC236}">
                    <a16:creationId xmlns:a16="http://schemas.microsoft.com/office/drawing/2014/main" id="{47DD5CAF-5955-441F-B25E-531DD0A0DE57}"/>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solidFill>
                    <a:srgbClr val="00CCFF"/>
                  </a:solidFill>
                </a:endParaRPr>
              </a:p>
            </p:txBody>
          </p:sp>
        </p:grpSp>
        <p:sp>
          <p:nvSpPr>
            <p:cNvPr id="8" name="Freeform 569">
              <a:extLst>
                <a:ext uri="{FF2B5EF4-FFF2-40B4-BE49-F238E27FC236}">
                  <a16:creationId xmlns:a16="http://schemas.microsoft.com/office/drawing/2014/main" id="{46409D49-11AD-4CE4-9F15-188BA9811792}"/>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Line 570">
              <a:extLst>
                <a:ext uri="{FF2B5EF4-FFF2-40B4-BE49-F238E27FC236}">
                  <a16:creationId xmlns:a16="http://schemas.microsoft.com/office/drawing/2014/main" id="{E8EE12D6-B773-4D04-B395-D2C030466FEE}"/>
                </a:ext>
              </a:extLst>
            </p:cNvPr>
            <p:cNvSpPr>
              <a:spLocks noChangeShapeType="1"/>
            </p:cNvSpPr>
            <p:nvPr/>
          </p:nvSpPr>
          <p:spPr bwMode="auto">
            <a:xfrm rot="-5400000">
              <a:off x="4924" y="3318"/>
              <a:ext cx="282" cy="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571">
              <a:extLst>
                <a:ext uri="{FF2B5EF4-FFF2-40B4-BE49-F238E27FC236}">
                  <a16:creationId xmlns:a16="http://schemas.microsoft.com/office/drawing/2014/main" id="{FC127245-9266-402A-88FF-D61F9383F0B1}"/>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572">
              <a:extLst>
                <a:ext uri="{FF2B5EF4-FFF2-40B4-BE49-F238E27FC236}">
                  <a16:creationId xmlns:a16="http://schemas.microsoft.com/office/drawing/2014/main" id="{C090F026-FEAF-4CDF-B83A-2A48D910ABED}"/>
                </a:ext>
              </a:extLst>
            </p:cNvPr>
            <p:cNvSpPr>
              <a:spLocks noChangeShapeType="1"/>
            </p:cNvSpPr>
            <p:nvPr/>
          </p:nvSpPr>
          <p:spPr bwMode="auto">
            <a:xfrm rot="16200000" flipH="1">
              <a:off x="5110" y="3185"/>
              <a:ext cx="82" cy="7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574">
              <a:extLst>
                <a:ext uri="{FF2B5EF4-FFF2-40B4-BE49-F238E27FC236}">
                  <a16:creationId xmlns:a16="http://schemas.microsoft.com/office/drawing/2014/main" id="{3A46F59F-F4CA-40AF-9003-C0A3066462B5}"/>
                </a:ext>
              </a:extLst>
            </p:cNvPr>
            <p:cNvSpPr>
              <a:spLocks noChangeShapeType="1"/>
            </p:cNvSpPr>
            <p:nvPr/>
          </p:nvSpPr>
          <p:spPr bwMode="auto">
            <a:xfrm>
              <a:off x="3843" y="3009"/>
              <a:ext cx="115" cy="6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575">
              <a:extLst>
                <a:ext uri="{FF2B5EF4-FFF2-40B4-BE49-F238E27FC236}">
                  <a16:creationId xmlns:a16="http://schemas.microsoft.com/office/drawing/2014/main" id="{F4259A74-D629-4946-8432-101E07478172}"/>
                </a:ext>
              </a:extLst>
            </p:cNvPr>
            <p:cNvSpPr>
              <a:spLocks noChangeShapeType="1"/>
            </p:cNvSpPr>
            <p:nvPr/>
          </p:nvSpPr>
          <p:spPr bwMode="auto">
            <a:xfrm flipV="1">
              <a:off x="3680" y="3164"/>
              <a:ext cx="257" cy="5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578">
              <a:extLst>
                <a:ext uri="{FF2B5EF4-FFF2-40B4-BE49-F238E27FC236}">
                  <a16:creationId xmlns:a16="http://schemas.microsoft.com/office/drawing/2014/main" id="{170C89B8-1B97-4C13-872D-98538C7FAF88}"/>
                </a:ext>
              </a:extLst>
            </p:cNvPr>
            <p:cNvSpPr>
              <a:spLocks noChangeShapeType="1"/>
            </p:cNvSpPr>
            <p:nvPr/>
          </p:nvSpPr>
          <p:spPr bwMode="auto">
            <a:xfrm flipH="1">
              <a:off x="3948" y="3206"/>
              <a:ext cx="91" cy="11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579">
              <a:extLst>
                <a:ext uri="{FF2B5EF4-FFF2-40B4-BE49-F238E27FC236}">
                  <a16:creationId xmlns:a16="http://schemas.microsoft.com/office/drawing/2014/main" id="{ACCD33CA-612F-474E-8ECB-6C6851D9D1B4}"/>
                </a:ext>
              </a:extLst>
            </p:cNvPr>
            <p:cNvSpPr>
              <a:spLocks noChangeShapeType="1"/>
            </p:cNvSpPr>
            <p:nvPr/>
          </p:nvSpPr>
          <p:spPr bwMode="auto">
            <a:xfrm flipH="1" flipV="1">
              <a:off x="4144" y="3212"/>
              <a:ext cx="53" cy="11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580">
              <a:extLst>
                <a:ext uri="{FF2B5EF4-FFF2-40B4-BE49-F238E27FC236}">
                  <a16:creationId xmlns:a16="http://schemas.microsoft.com/office/drawing/2014/main" id="{8F92CB01-F052-440F-8798-0E8EFEB195F7}"/>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582">
              <a:extLst>
                <a:ext uri="{FF2B5EF4-FFF2-40B4-BE49-F238E27FC236}">
                  <a16:creationId xmlns:a16="http://schemas.microsoft.com/office/drawing/2014/main" id="{3F0E66F2-85F0-4FCE-B92C-4DD9B059F034}"/>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583">
              <a:extLst>
                <a:ext uri="{FF2B5EF4-FFF2-40B4-BE49-F238E27FC236}">
                  <a16:creationId xmlns:a16="http://schemas.microsoft.com/office/drawing/2014/main" id="{42559D7F-AD64-4AFC-B118-C40CD4761334}"/>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 name="Group 584">
              <a:extLst>
                <a:ext uri="{FF2B5EF4-FFF2-40B4-BE49-F238E27FC236}">
                  <a16:creationId xmlns:a16="http://schemas.microsoft.com/office/drawing/2014/main" id="{B915932D-28A0-4E10-A4BE-5D35670F480B}"/>
                </a:ext>
              </a:extLst>
            </p:cNvPr>
            <p:cNvGrpSpPr>
              <a:grpSpLocks/>
            </p:cNvGrpSpPr>
            <p:nvPr/>
          </p:nvGrpSpPr>
          <p:grpSpPr bwMode="auto">
            <a:xfrm>
              <a:off x="3535" y="2207"/>
              <a:ext cx="319" cy="222"/>
              <a:chOff x="2967" y="478"/>
              <a:chExt cx="788" cy="625"/>
            </a:xfrm>
          </p:grpSpPr>
          <p:pic>
            <p:nvPicPr>
              <p:cNvPr id="378" name="Picture 585" descr="access_point_stylized_small">
                <a:extLst>
                  <a:ext uri="{FF2B5EF4-FFF2-40B4-BE49-F238E27FC236}">
                    <a16:creationId xmlns:a16="http://schemas.microsoft.com/office/drawing/2014/main" id="{6AF3AA7C-BEC9-45A6-BCDC-4636C5C05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586" descr="antenna_radiation_stylized">
                <a:extLst>
                  <a:ext uri="{FF2B5EF4-FFF2-40B4-BE49-F238E27FC236}">
                    <a16:creationId xmlns:a16="http://schemas.microsoft.com/office/drawing/2014/main" id="{01416A5A-41BD-44FC-933C-DA280AF5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Freeform 587">
              <a:extLst>
                <a:ext uri="{FF2B5EF4-FFF2-40B4-BE49-F238E27FC236}">
                  <a16:creationId xmlns:a16="http://schemas.microsoft.com/office/drawing/2014/main" id="{A72DE641-0337-4EE6-8F8D-A882920111DF}"/>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588">
              <a:extLst>
                <a:ext uri="{FF2B5EF4-FFF2-40B4-BE49-F238E27FC236}">
                  <a16:creationId xmlns:a16="http://schemas.microsoft.com/office/drawing/2014/main" id="{8498DB12-EE88-4481-A78D-5DC5F56ACA9E}"/>
                </a:ext>
              </a:extLst>
            </p:cNvPr>
            <p:cNvSpPr>
              <a:spLocks/>
            </p:cNvSpPr>
            <p:nvPr/>
          </p:nvSpPr>
          <p:spPr bwMode="auto">
            <a:xfrm>
              <a:off x="4417" y="1263"/>
              <a:ext cx="1090" cy="709"/>
            </a:xfrm>
            <a:custGeom>
              <a:avLst/>
              <a:gdLst>
                <a:gd name="T0" fmla="*/ 85898 w 765"/>
                <a:gd name="T1" fmla="*/ 6712 h 459"/>
                <a:gd name="T2" fmla="*/ 58210 w 765"/>
                <a:gd name="T3" fmla="*/ 47662 h 459"/>
                <a:gd name="T4" fmla="*/ 19473 w 765"/>
                <a:gd name="T5" fmla="*/ 67835 h 459"/>
                <a:gd name="T6" fmla="*/ 2783 w 765"/>
                <a:gd name="T7" fmla="*/ 228588 h 459"/>
                <a:gd name="T8" fmla="*/ 36422 w 765"/>
                <a:gd name="T9" fmla="*/ 302028 h 459"/>
                <a:gd name="T10" fmla="*/ 70014 w 765"/>
                <a:gd name="T11" fmla="*/ 289496 h 459"/>
                <a:gd name="T12" fmla="*/ 118176 w 765"/>
                <a:gd name="T13" fmla="*/ 302028 h 459"/>
                <a:gd name="T14" fmla="*/ 141415 w 765"/>
                <a:gd name="T15" fmla="*/ 295017 h 459"/>
                <a:gd name="T16" fmla="*/ 152220 w 765"/>
                <a:gd name="T17" fmla="*/ 253122 h 459"/>
                <a:gd name="T18" fmla="*/ 151953 w 765"/>
                <a:gd name="T19" fmla="*/ 107441 h 459"/>
                <a:gd name="T20" fmla="*/ 134106 w 765"/>
                <a:gd name="T21" fmla="*/ 23437 h 459"/>
                <a:gd name="T22" fmla="*/ 85898 w 765"/>
                <a:gd name="T23" fmla="*/ 671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Line 589">
              <a:extLst>
                <a:ext uri="{FF2B5EF4-FFF2-40B4-BE49-F238E27FC236}">
                  <a16:creationId xmlns:a16="http://schemas.microsoft.com/office/drawing/2014/main" id="{F58EC3A4-4605-4A05-84D9-D4A95705B79E}"/>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590">
              <a:extLst>
                <a:ext uri="{FF2B5EF4-FFF2-40B4-BE49-F238E27FC236}">
                  <a16:creationId xmlns:a16="http://schemas.microsoft.com/office/drawing/2014/main" id="{44B13D02-2E33-4806-AB1C-F2649946F5BF}"/>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591">
              <a:extLst>
                <a:ext uri="{FF2B5EF4-FFF2-40B4-BE49-F238E27FC236}">
                  <a16:creationId xmlns:a16="http://schemas.microsoft.com/office/drawing/2014/main" id="{D0A380F1-3C0E-4C59-A1A8-471E5C82124A}"/>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592">
              <a:extLst>
                <a:ext uri="{FF2B5EF4-FFF2-40B4-BE49-F238E27FC236}">
                  <a16:creationId xmlns:a16="http://schemas.microsoft.com/office/drawing/2014/main" id="{3BE25E16-E186-48A7-B748-613B1B92EEDD}"/>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593">
              <a:extLst>
                <a:ext uri="{FF2B5EF4-FFF2-40B4-BE49-F238E27FC236}">
                  <a16:creationId xmlns:a16="http://schemas.microsoft.com/office/drawing/2014/main" id="{5AFC06B8-251B-401A-8507-CFFCA7711A4A}"/>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594">
              <a:extLst>
                <a:ext uri="{FF2B5EF4-FFF2-40B4-BE49-F238E27FC236}">
                  <a16:creationId xmlns:a16="http://schemas.microsoft.com/office/drawing/2014/main" id="{60366AC4-1226-46BA-8874-8902F011C18F}"/>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595">
              <a:extLst>
                <a:ext uri="{FF2B5EF4-FFF2-40B4-BE49-F238E27FC236}">
                  <a16:creationId xmlns:a16="http://schemas.microsoft.com/office/drawing/2014/main" id="{C5536514-B2D0-4181-976F-38408D89F83C}"/>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596">
              <a:extLst>
                <a:ext uri="{FF2B5EF4-FFF2-40B4-BE49-F238E27FC236}">
                  <a16:creationId xmlns:a16="http://schemas.microsoft.com/office/drawing/2014/main" id="{BAE36B28-E45E-4743-8E9C-A3F79DF6E513}"/>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597">
              <a:extLst>
                <a:ext uri="{FF2B5EF4-FFF2-40B4-BE49-F238E27FC236}">
                  <a16:creationId xmlns:a16="http://schemas.microsoft.com/office/drawing/2014/main" id="{C3E99209-0FD7-4C46-8745-FF14BA672804}"/>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598">
              <a:extLst>
                <a:ext uri="{FF2B5EF4-FFF2-40B4-BE49-F238E27FC236}">
                  <a16:creationId xmlns:a16="http://schemas.microsoft.com/office/drawing/2014/main" id="{BD72E100-223A-4F82-9B46-B64075969676}"/>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599">
              <a:extLst>
                <a:ext uri="{FF2B5EF4-FFF2-40B4-BE49-F238E27FC236}">
                  <a16:creationId xmlns:a16="http://schemas.microsoft.com/office/drawing/2014/main" id="{29217063-6C13-4261-BFE2-0FF135A69694}"/>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00">
              <a:extLst>
                <a:ext uri="{FF2B5EF4-FFF2-40B4-BE49-F238E27FC236}">
                  <a16:creationId xmlns:a16="http://schemas.microsoft.com/office/drawing/2014/main" id="{29A7512F-859B-41EA-ADFB-A962E5D9190A}"/>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01">
              <a:extLst>
                <a:ext uri="{FF2B5EF4-FFF2-40B4-BE49-F238E27FC236}">
                  <a16:creationId xmlns:a16="http://schemas.microsoft.com/office/drawing/2014/main" id="{B5FEAEAF-6E39-4033-9882-00C1E42D5B8E}"/>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02">
              <a:extLst>
                <a:ext uri="{FF2B5EF4-FFF2-40B4-BE49-F238E27FC236}">
                  <a16:creationId xmlns:a16="http://schemas.microsoft.com/office/drawing/2014/main" id="{83FA8C12-5211-43B3-9DAE-F0FD2E5BFCF0}"/>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03">
              <a:extLst>
                <a:ext uri="{FF2B5EF4-FFF2-40B4-BE49-F238E27FC236}">
                  <a16:creationId xmlns:a16="http://schemas.microsoft.com/office/drawing/2014/main" id="{779CDD70-E50F-4E00-809B-5576C7C74379}"/>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04">
              <a:extLst>
                <a:ext uri="{FF2B5EF4-FFF2-40B4-BE49-F238E27FC236}">
                  <a16:creationId xmlns:a16="http://schemas.microsoft.com/office/drawing/2014/main" id="{E23949E2-2138-4187-8BDA-C6A056919057}"/>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05">
              <a:extLst>
                <a:ext uri="{FF2B5EF4-FFF2-40B4-BE49-F238E27FC236}">
                  <a16:creationId xmlns:a16="http://schemas.microsoft.com/office/drawing/2014/main" id="{1F8B135C-2A1E-4151-89EA-09B365457DA9}"/>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 name="Group 606">
              <a:extLst>
                <a:ext uri="{FF2B5EF4-FFF2-40B4-BE49-F238E27FC236}">
                  <a16:creationId xmlns:a16="http://schemas.microsoft.com/office/drawing/2014/main" id="{10BDA0F4-889C-4276-927A-52257D094250}"/>
                </a:ext>
              </a:extLst>
            </p:cNvPr>
            <p:cNvGrpSpPr>
              <a:grpSpLocks/>
            </p:cNvGrpSpPr>
            <p:nvPr/>
          </p:nvGrpSpPr>
          <p:grpSpPr bwMode="auto">
            <a:xfrm>
              <a:off x="3813" y="1163"/>
              <a:ext cx="295" cy="391"/>
              <a:chOff x="1653" y="3023"/>
              <a:chExt cx="622" cy="911"/>
            </a:xfrm>
          </p:grpSpPr>
          <p:sp>
            <p:nvSpPr>
              <p:cNvPr id="361" name="Line 270">
                <a:extLst>
                  <a:ext uri="{FF2B5EF4-FFF2-40B4-BE49-F238E27FC236}">
                    <a16:creationId xmlns:a16="http://schemas.microsoft.com/office/drawing/2014/main" id="{467DC5BB-D8F1-424F-9A72-9790836A83B9}"/>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2" name="Line 271">
                <a:extLst>
                  <a:ext uri="{FF2B5EF4-FFF2-40B4-BE49-F238E27FC236}">
                    <a16:creationId xmlns:a16="http://schemas.microsoft.com/office/drawing/2014/main" id="{93DBC6B0-87D0-4C6A-B528-F3C300BC258F}"/>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3" name="Line 272">
                <a:extLst>
                  <a:ext uri="{FF2B5EF4-FFF2-40B4-BE49-F238E27FC236}">
                    <a16:creationId xmlns:a16="http://schemas.microsoft.com/office/drawing/2014/main" id="{07B7C4BE-1122-491D-A710-5D603BD9FE89}"/>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 name="Line 273">
                <a:extLst>
                  <a:ext uri="{FF2B5EF4-FFF2-40B4-BE49-F238E27FC236}">
                    <a16:creationId xmlns:a16="http://schemas.microsoft.com/office/drawing/2014/main" id="{B7CE7948-6F10-4324-8A55-D7C05A6D04F8}"/>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5" name="Line 274">
                <a:extLst>
                  <a:ext uri="{FF2B5EF4-FFF2-40B4-BE49-F238E27FC236}">
                    <a16:creationId xmlns:a16="http://schemas.microsoft.com/office/drawing/2014/main" id="{5685F4B7-3781-4927-BF42-F6C265496765}"/>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6" name="Line 275">
                <a:extLst>
                  <a:ext uri="{FF2B5EF4-FFF2-40B4-BE49-F238E27FC236}">
                    <a16:creationId xmlns:a16="http://schemas.microsoft.com/office/drawing/2014/main" id="{376E9789-A0D4-4A41-821E-A55E4F621C35}"/>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7" name="Line 276">
                <a:extLst>
                  <a:ext uri="{FF2B5EF4-FFF2-40B4-BE49-F238E27FC236}">
                    <a16:creationId xmlns:a16="http://schemas.microsoft.com/office/drawing/2014/main" id="{1F073673-FD4F-4C30-97F5-E052C4BBCB05}"/>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8" name="Line 277">
                <a:extLst>
                  <a:ext uri="{FF2B5EF4-FFF2-40B4-BE49-F238E27FC236}">
                    <a16:creationId xmlns:a16="http://schemas.microsoft.com/office/drawing/2014/main" id="{6D598F36-7555-49F5-96F6-AC566BCA03A5}"/>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9" name="Line 278">
                <a:extLst>
                  <a:ext uri="{FF2B5EF4-FFF2-40B4-BE49-F238E27FC236}">
                    <a16:creationId xmlns:a16="http://schemas.microsoft.com/office/drawing/2014/main" id="{35089C49-BE93-48FE-8B0A-C6871A0302EE}"/>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0" name="Line 279">
                <a:extLst>
                  <a:ext uri="{FF2B5EF4-FFF2-40B4-BE49-F238E27FC236}">
                    <a16:creationId xmlns:a16="http://schemas.microsoft.com/office/drawing/2014/main" id="{A361B857-52AE-424B-A350-2BF35CC2C2AD}"/>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1" name="Line 280">
                <a:extLst>
                  <a:ext uri="{FF2B5EF4-FFF2-40B4-BE49-F238E27FC236}">
                    <a16:creationId xmlns:a16="http://schemas.microsoft.com/office/drawing/2014/main" id="{C517CD19-BB36-4384-A099-07FC71BA3BAA}"/>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2" name="Line 281">
                <a:extLst>
                  <a:ext uri="{FF2B5EF4-FFF2-40B4-BE49-F238E27FC236}">
                    <a16:creationId xmlns:a16="http://schemas.microsoft.com/office/drawing/2014/main" id="{07E1A460-0586-46BB-864F-469776BB24D0}"/>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3" name="Line 282">
                <a:extLst>
                  <a:ext uri="{FF2B5EF4-FFF2-40B4-BE49-F238E27FC236}">
                    <a16:creationId xmlns:a16="http://schemas.microsoft.com/office/drawing/2014/main" id="{BCBF1513-6908-4A27-BD04-257800ABE3D7}"/>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4" name="Line 283">
                <a:extLst>
                  <a:ext uri="{FF2B5EF4-FFF2-40B4-BE49-F238E27FC236}">
                    <a16:creationId xmlns:a16="http://schemas.microsoft.com/office/drawing/2014/main" id="{50A151AE-449D-4C40-A726-24FE4964C6A6}"/>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5" name="Line 284">
                <a:extLst>
                  <a:ext uri="{FF2B5EF4-FFF2-40B4-BE49-F238E27FC236}">
                    <a16:creationId xmlns:a16="http://schemas.microsoft.com/office/drawing/2014/main" id="{F47A177E-934A-4FC3-9A77-8021760BED18}"/>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6" name="Oval 622">
                <a:extLst>
                  <a:ext uri="{FF2B5EF4-FFF2-40B4-BE49-F238E27FC236}">
                    <a16:creationId xmlns:a16="http://schemas.microsoft.com/office/drawing/2014/main" id="{6CBC4EE7-27D5-4FC6-BA02-8267899D8044}"/>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377" name="Picture 623" descr="cell_tower_radiation_gray">
                <a:extLst>
                  <a:ext uri="{FF2B5EF4-FFF2-40B4-BE49-F238E27FC236}">
                    <a16:creationId xmlns:a16="http://schemas.microsoft.com/office/drawing/2014/main" id="{3E127637-311E-48A9-BF23-A59A8354A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624">
              <a:extLst>
                <a:ext uri="{FF2B5EF4-FFF2-40B4-BE49-F238E27FC236}">
                  <a16:creationId xmlns:a16="http://schemas.microsoft.com/office/drawing/2014/main" id="{C9C6EB0D-B5F4-475F-9804-854F6B2F0EEA}"/>
                </a:ext>
              </a:extLst>
            </p:cNvPr>
            <p:cNvGrpSpPr>
              <a:grpSpLocks/>
            </p:cNvGrpSpPr>
            <p:nvPr/>
          </p:nvGrpSpPr>
          <p:grpSpPr bwMode="auto">
            <a:xfrm>
              <a:off x="3962" y="1516"/>
              <a:ext cx="286" cy="160"/>
              <a:chOff x="3843" y="1516"/>
              <a:chExt cx="286" cy="160"/>
            </a:xfrm>
          </p:grpSpPr>
          <p:sp>
            <p:nvSpPr>
              <p:cNvPr id="352" name="Line 625">
                <a:extLst>
                  <a:ext uri="{FF2B5EF4-FFF2-40B4-BE49-F238E27FC236}">
                    <a16:creationId xmlns:a16="http://schemas.microsoft.com/office/drawing/2014/main" id="{0325A14B-31BB-4F7E-A5E4-6DDAA122AF26}"/>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Oval 407">
                <a:extLst>
                  <a:ext uri="{FF2B5EF4-FFF2-40B4-BE49-F238E27FC236}">
                    <a16:creationId xmlns:a16="http://schemas.microsoft.com/office/drawing/2014/main" id="{1E8AEE60-063D-463D-AD61-FDAF624B8B14}"/>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54" name="Rectangle 410">
                <a:extLst>
                  <a:ext uri="{FF2B5EF4-FFF2-40B4-BE49-F238E27FC236}">
                    <a16:creationId xmlns:a16="http://schemas.microsoft.com/office/drawing/2014/main" id="{772B4D8A-635D-415F-BE0B-DCEC9FDB4776}"/>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55" name="Oval 411">
                <a:extLst>
                  <a:ext uri="{FF2B5EF4-FFF2-40B4-BE49-F238E27FC236}">
                    <a16:creationId xmlns:a16="http://schemas.microsoft.com/office/drawing/2014/main" id="{9431E9EC-950C-470D-A46C-22E053DAD6C3}"/>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56" name="Group 629">
                <a:extLst>
                  <a:ext uri="{FF2B5EF4-FFF2-40B4-BE49-F238E27FC236}">
                    <a16:creationId xmlns:a16="http://schemas.microsoft.com/office/drawing/2014/main" id="{B577A639-A5CC-423F-98F5-F0603C49CBAF}"/>
                  </a:ext>
                </a:extLst>
              </p:cNvPr>
              <p:cNvGrpSpPr>
                <a:grpSpLocks/>
              </p:cNvGrpSpPr>
              <p:nvPr/>
            </p:nvGrpSpPr>
            <p:grpSpPr bwMode="auto">
              <a:xfrm>
                <a:off x="3932" y="1587"/>
                <a:ext cx="138" cy="33"/>
                <a:chOff x="2468" y="1332"/>
                <a:chExt cx="310" cy="60"/>
              </a:xfrm>
            </p:grpSpPr>
            <p:sp>
              <p:nvSpPr>
                <p:cNvPr id="359" name="Freeform 630">
                  <a:extLst>
                    <a:ext uri="{FF2B5EF4-FFF2-40B4-BE49-F238E27FC236}">
                      <a16:creationId xmlns:a16="http://schemas.microsoft.com/office/drawing/2014/main" id="{CBF85D16-BDAE-44A3-973B-6B92EDD3F1E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60" name="Freeform 631">
                  <a:extLst>
                    <a:ext uri="{FF2B5EF4-FFF2-40B4-BE49-F238E27FC236}">
                      <a16:creationId xmlns:a16="http://schemas.microsoft.com/office/drawing/2014/main" id="{4FD4A46D-30EF-40C0-B8B7-B99BC22465D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57" name="Line 632">
                <a:extLst>
                  <a:ext uri="{FF2B5EF4-FFF2-40B4-BE49-F238E27FC236}">
                    <a16:creationId xmlns:a16="http://schemas.microsoft.com/office/drawing/2014/main" id="{E492EC2E-AAA3-45AE-A5E8-D0EBFCF3F770}"/>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633">
                <a:extLst>
                  <a:ext uri="{FF2B5EF4-FFF2-40B4-BE49-F238E27FC236}">
                    <a16:creationId xmlns:a16="http://schemas.microsoft.com/office/drawing/2014/main" id="{9E62073A-BE14-4BC3-A134-21AFB7F1F5F8}"/>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 name="Group 634">
              <a:extLst>
                <a:ext uri="{FF2B5EF4-FFF2-40B4-BE49-F238E27FC236}">
                  <a16:creationId xmlns:a16="http://schemas.microsoft.com/office/drawing/2014/main" id="{6DA9AF3E-22A5-4317-B21A-0D4DED80B5BC}"/>
                </a:ext>
              </a:extLst>
            </p:cNvPr>
            <p:cNvGrpSpPr>
              <a:grpSpLocks/>
            </p:cNvGrpSpPr>
            <p:nvPr/>
          </p:nvGrpSpPr>
          <p:grpSpPr bwMode="auto">
            <a:xfrm>
              <a:off x="4537" y="1571"/>
              <a:ext cx="246" cy="110"/>
              <a:chOff x="4334" y="1470"/>
              <a:chExt cx="246" cy="107"/>
            </a:xfrm>
          </p:grpSpPr>
          <p:sp>
            <p:nvSpPr>
              <p:cNvPr id="344" name="Oval 407">
                <a:extLst>
                  <a:ext uri="{FF2B5EF4-FFF2-40B4-BE49-F238E27FC236}">
                    <a16:creationId xmlns:a16="http://schemas.microsoft.com/office/drawing/2014/main" id="{28CC52A0-2279-40AF-A312-E0681B5AB5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45" name="Rectangle 410">
                <a:extLst>
                  <a:ext uri="{FF2B5EF4-FFF2-40B4-BE49-F238E27FC236}">
                    <a16:creationId xmlns:a16="http://schemas.microsoft.com/office/drawing/2014/main" id="{05514CBC-0529-4263-A9A2-F7249FC9CBE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46" name="Oval 411">
                <a:extLst>
                  <a:ext uri="{FF2B5EF4-FFF2-40B4-BE49-F238E27FC236}">
                    <a16:creationId xmlns:a16="http://schemas.microsoft.com/office/drawing/2014/main" id="{A8A06557-0BB2-422B-B5FC-BE9F9BB4759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47" name="Group 638">
                <a:extLst>
                  <a:ext uri="{FF2B5EF4-FFF2-40B4-BE49-F238E27FC236}">
                    <a16:creationId xmlns:a16="http://schemas.microsoft.com/office/drawing/2014/main" id="{D9EAE6B7-0490-47DE-AF7B-8053BBAF014C}"/>
                  </a:ext>
                </a:extLst>
              </p:cNvPr>
              <p:cNvGrpSpPr>
                <a:grpSpLocks/>
              </p:cNvGrpSpPr>
              <p:nvPr/>
            </p:nvGrpSpPr>
            <p:grpSpPr bwMode="auto">
              <a:xfrm>
                <a:off x="4383" y="1488"/>
                <a:ext cx="138" cy="33"/>
                <a:chOff x="2468" y="1332"/>
                <a:chExt cx="310" cy="60"/>
              </a:xfrm>
            </p:grpSpPr>
            <p:sp>
              <p:nvSpPr>
                <p:cNvPr id="350" name="Freeform 639">
                  <a:extLst>
                    <a:ext uri="{FF2B5EF4-FFF2-40B4-BE49-F238E27FC236}">
                      <a16:creationId xmlns:a16="http://schemas.microsoft.com/office/drawing/2014/main" id="{CFFABC2F-888D-4304-BE1F-E3BB1149E47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51" name="Freeform 640">
                  <a:extLst>
                    <a:ext uri="{FF2B5EF4-FFF2-40B4-BE49-F238E27FC236}">
                      <a16:creationId xmlns:a16="http://schemas.microsoft.com/office/drawing/2014/main" id="{36DA60CF-90F4-4D20-AE56-83918BF3B49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48" name="Line 641">
                <a:extLst>
                  <a:ext uri="{FF2B5EF4-FFF2-40B4-BE49-F238E27FC236}">
                    <a16:creationId xmlns:a16="http://schemas.microsoft.com/office/drawing/2014/main" id="{8CB2CA67-7956-4BAD-9B4D-75B3E91380A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642">
                <a:extLst>
                  <a:ext uri="{FF2B5EF4-FFF2-40B4-BE49-F238E27FC236}">
                    <a16:creationId xmlns:a16="http://schemas.microsoft.com/office/drawing/2014/main" id="{6C81DA6C-F97D-4B42-88DD-D90B59C7997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643">
              <a:extLst>
                <a:ext uri="{FF2B5EF4-FFF2-40B4-BE49-F238E27FC236}">
                  <a16:creationId xmlns:a16="http://schemas.microsoft.com/office/drawing/2014/main" id="{5C10EBAB-0641-44A3-8694-33CC51DC8B8F}"/>
                </a:ext>
              </a:extLst>
            </p:cNvPr>
            <p:cNvGrpSpPr>
              <a:grpSpLocks/>
            </p:cNvGrpSpPr>
            <p:nvPr/>
          </p:nvGrpSpPr>
          <p:grpSpPr bwMode="auto">
            <a:xfrm>
              <a:off x="4544" y="1737"/>
              <a:ext cx="246" cy="110"/>
              <a:chOff x="4334" y="1470"/>
              <a:chExt cx="246" cy="107"/>
            </a:xfrm>
          </p:grpSpPr>
          <p:sp>
            <p:nvSpPr>
              <p:cNvPr id="336" name="Oval 407">
                <a:extLst>
                  <a:ext uri="{FF2B5EF4-FFF2-40B4-BE49-F238E27FC236}">
                    <a16:creationId xmlns:a16="http://schemas.microsoft.com/office/drawing/2014/main" id="{87E25470-061D-49E9-938F-72C769980C6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37" name="Rectangle 410">
                <a:extLst>
                  <a:ext uri="{FF2B5EF4-FFF2-40B4-BE49-F238E27FC236}">
                    <a16:creationId xmlns:a16="http://schemas.microsoft.com/office/drawing/2014/main" id="{767744D0-9128-483F-86B1-62AC4DA1387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38" name="Oval 411">
                <a:extLst>
                  <a:ext uri="{FF2B5EF4-FFF2-40B4-BE49-F238E27FC236}">
                    <a16:creationId xmlns:a16="http://schemas.microsoft.com/office/drawing/2014/main" id="{178F4D0B-04F1-4BCD-9813-E4E96271B46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39" name="Group 647">
                <a:extLst>
                  <a:ext uri="{FF2B5EF4-FFF2-40B4-BE49-F238E27FC236}">
                    <a16:creationId xmlns:a16="http://schemas.microsoft.com/office/drawing/2014/main" id="{AAAFD710-09C8-4D80-A498-DFEFA76907A4}"/>
                  </a:ext>
                </a:extLst>
              </p:cNvPr>
              <p:cNvGrpSpPr>
                <a:grpSpLocks/>
              </p:cNvGrpSpPr>
              <p:nvPr/>
            </p:nvGrpSpPr>
            <p:grpSpPr bwMode="auto">
              <a:xfrm>
                <a:off x="4383" y="1488"/>
                <a:ext cx="138" cy="33"/>
                <a:chOff x="2468" y="1332"/>
                <a:chExt cx="310" cy="60"/>
              </a:xfrm>
            </p:grpSpPr>
            <p:sp>
              <p:nvSpPr>
                <p:cNvPr id="342" name="Freeform 648">
                  <a:extLst>
                    <a:ext uri="{FF2B5EF4-FFF2-40B4-BE49-F238E27FC236}">
                      <a16:creationId xmlns:a16="http://schemas.microsoft.com/office/drawing/2014/main" id="{2E75E7B8-EA28-427F-8249-4E170B16B6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43" name="Freeform 649">
                  <a:extLst>
                    <a:ext uri="{FF2B5EF4-FFF2-40B4-BE49-F238E27FC236}">
                      <a16:creationId xmlns:a16="http://schemas.microsoft.com/office/drawing/2014/main" id="{81BB0990-1268-43AA-80CD-1E79BDE4542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40" name="Line 650">
                <a:extLst>
                  <a:ext uri="{FF2B5EF4-FFF2-40B4-BE49-F238E27FC236}">
                    <a16:creationId xmlns:a16="http://schemas.microsoft.com/office/drawing/2014/main" id="{7E668F3D-C969-4025-ABC6-2A5F7054737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651">
                <a:extLst>
                  <a:ext uri="{FF2B5EF4-FFF2-40B4-BE49-F238E27FC236}">
                    <a16:creationId xmlns:a16="http://schemas.microsoft.com/office/drawing/2014/main" id="{F3AE4BF0-D72B-49DE-8002-284C2522361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3" name="Group 652">
              <a:extLst>
                <a:ext uri="{FF2B5EF4-FFF2-40B4-BE49-F238E27FC236}">
                  <a16:creationId xmlns:a16="http://schemas.microsoft.com/office/drawing/2014/main" id="{20A5562B-6B01-4ED2-9D69-53E53CAAA604}"/>
                </a:ext>
              </a:extLst>
            </p:cNvPr>
            <p:cNvGrpSpPr>
              <a:grpSpLocks/>
            </p:cNvGrpSpPr>
            <p:nvPr/>
          </p:nvGrpSpPr>
          <p:grpSpPr bwMode="auto">
            <a:xfrm>
              <a:off x="4890" y="1738"/>
              <a:ext cx="246" cy="110"/>
              <a:chOff x="4334" y="1470"/>
              <a:chExt cx="246" cy="107"/>
            </a:xfrm>
          </p:grpSpPr>
          <p:sp>
            <p:nvSpPr>
              <p:cNvPr id="328" name="Oval 407">
                <a:extLst>
                  <a:ext uri="{FF2B5EF4-FFF2-40B4-BE49-F238E27FC236}">
                    <a16:creationId xmlns:a16="http://schemas.microsoft.com/office/drawing/2014/main" id="{AB351855-C1DE-4B77-B335-DA481C48697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29" name="Rectangle 410">
                <a:extLst>
                  <a:ext uri="{FF2B5EF4-FFF2-40B4-BE49-F238E27FC236}">
                    <a16:creationId xmlns:a16="http://schemas.microsoft.com/office/drawing/2014/main" id="{4B32F44B-0CDE-4508-B0E6-71D15F383C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30" name="Oval 411">
                <a:extLst>
                  <a:ext uri="{FF2B5EF4-FFF2-40B4-BE49-F238E27FC236}">
                    <a16:creationId xmlns:a16="http://schemas.microsoft.com/office/drawing/2014/main" id="{21FE5DF1-A2AB-4A59-ADFA-EFF72A4D499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31" name="Group 656">
                <a:extLst>
                  <a:ext uri="{FF2B5EF4-FFF2-40B4-BE49-F238E27FC236}">
                    <a16:creationId xmlns:a16="http://schemas.microsoft.com/office/drawing/2014/main" id="{EF31E035-4C10-4760-8ED3-75D32F0945C2}"/>
                  </a:ext>
                </a:extLst>
              </p:cNvPr>
              <p:cNvGrpSpPr>
                <a:grpSpLocks/>
              </p:cNvGrpSpPr>
              <p:nvPr/>
            </p:nvGrpSpPr>
            <p:grpSpPr bwMode="auto">
              <a:xfrm>
                <a:off x="4383" y="1488"/>
                <a:ext cx="138" cy="33"/>
                <a:chOff x="2468" y="1332"/>
                <a:chExt cx="310" cy="60"/>
              </a:xfrm>
            </p:grpSpPr>
            <p:sp>
              <p:nvSpPr>
                <p:cNvPr id="334" name="Freeform 657">
                  <a:extLst>
                    <a:ext uri="{FF2B5EF4-FFF2-40B4-BE49-F238E27FC236}">
                      <a16:creationId xmlns:a16="http://schemas.microsoft.com/office/drawing/2014/main" id="{E6F96958-026D-44E3-91C1-490FB3F197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35" name="Freeform 658">
                  <a:extLst>
                    <a:ext uri="{FF2B5EF4-FFF2-40B4-BE49-F238E27FC236}">
                      <a16:creationId xmlns:a16="http://schemas.microsoft.com/office/drawing/2014/main" id="{097D5EA4-9198-47E9-90A3-6F382BFC8AB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32" name="Line 659">
                <a:extLst>
                  <a:ext uri="{FF2B5EF4-FFF2-40B4-BE49-F238E27FC236}">
                    <a16:creationId xmlns:a16="http://schemas.microsoft.com/office/drawing/2014/main" id="{343D5FF5-0F0B-46B1-89E5-2903763E58C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660">
                <a:extLst>
                  <a:ext uri="{FF2B5EF4-FFF2-40B4-BE49-F238E27FC236}">
                    <a16:creationId xmlns:a16="http://schemas.microsoft.com/office/drawing/2014/main" id="{DE542984-85E8-4B2A-9178-3D1FC4DA4A52}"/>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661">
              <a:extLst>
                <a:ext uri="{FF2B5EF4-FFF2-40B4-BE49-F238E27FC236}">
                  <a16:creationId xmlns:a16="http://schemas.microsoft.com/office/drawing/2014/main" id="{A93BC7CA-C0F5-44E7-910F-B691E0A940E1}"/>
                </a:ext>
              </a:extLst>
            </p:cNvPr>
            <p:cNvGrpSpPr>
              <a:grpSpLocks/>
            </p:cNvGrpSpPr>
            <p:nvPr/>
          </p:nvGrpSpPr>
          <p:grpSpPr bwMode="auto">
            <a:xfrm>
              <a:off x="4844" y="1508"/>
              <a:ext cx="246" cy="110"/>
              <a:chOff x="4334" y="1470"/>
              <a:chExt cx="246" cy="107"/>
            </a:xfrm>
          </p:grpSpPr>
          <p:sp>
            <p:nvSpPr>
              <p:cNvPr id="320" name="Oval 407">
                <a:extLst>
                  <a:ext uri="{FF2B5EF4-FFF2-40B4-BE49-F238E27FC236}">
                    <a16:creationId xmlns:a16="http://schemas.microsoft.com/office/drawing/2014/main" id="{1BD4D2D5-3F61-4051-9A0D-2D53A2F5DA8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21" name="Rectangle 410">
                <a:extLst>
                  <a:ext uri="{FF2B5EF4-FFF2-40B4-BE49-F238E27FC236}">
                    <a16:creationId xmlns:a16="http://schemas.microsoft.com/office/drawing/2014/main" id="{9CFF1A77-C31B-42D0-9F6B-C7D571CEBB7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22" name="Oval 411">
                <a:extLst>
                  <a:ext uri="{FF2B5EF4-FFF2-40B4-BE49-F238E27FC236}">
                    <a16:creationId xmlns:a16="http://schemas.microsoft.com/office/drawing/2014/main" id="{DE59E774-FBB1-4D74-A1DD-638393C839D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23" name="Group 665">
                <a:extLst>
                  <a:ext uri="{FF2B5EF4-FFF2-40B4-BE49-F238E27FC236}">
                    <a16:creationId xmlns:a16="http://schemas.microsoft.com/office/drawing/2014/main" id="{5CB6861E-AD68-4EF2-B125-F4F17B50073E}"/>
                  </a:ext>
                </a:extLst>
              </p:cNvPr>
              <p:cNvGrpSpPr>
                <a:grpSpLocks/>
              </p:cNvGrpSpPr>
              <p:nvPr/>
            </p:nvGrpSpPr>
            <p:grpSpPr bwMode="auto">
              <a:xfrm>
                <a:off x="4383" y="1488"/>
                <a:ext cx="138" cy="33"/>
                <a:chOff x="2468" y="1332"/>
                <a:chExt cx="310" cy="60"/>
              </a:xfrm>
            </p:grpSpPr>
            <p:sp>
              <p:nvSpPr>
                <p:cNvPr id="326" name="Freeform 666">
                  <a:extLst>
                    <a:ext uri="{FF2B5EF4-FFF2-40B4-BE49-F238E27FC236}">
                      <a16:creationId xmlns:a16="http://schemas.microsoft.com/office/drawing/2014/main" id="{9D4D4030-4A7E-49D6-A398-CD018C55611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27" name="Freeform 667">
                  <a:extLst>
                    <a:ext uri="{FF2B5EF4-FFF2-40B4-BE49-F238E27FC236}">
                      <a16:creationId xmlns:a16="http://schemas.microsoft.com/office/drawing/2014/main" id="{B7E4A12C-15E2-4E8C-89F7-00FD1EC8AF6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24" name="Line 668">
                <a:extLst>
                  <a:ext uri="{FF2B5EF4-FFF2-40B4-BE49-F238E27FC236}">
                    <a16:creationId xmlns:a16="http://schemas.microsoft.com/office/drawing/2014/main" id="{96EC0518-2FA3-4763-B389-077D7228E73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669">
                <a:extLst>
                  <a:ext uri="{FF2B5EF4-FFF2-40B4-BE49-F238E27FC236}">
                    <a16:creationId xmlns:a16="http://schemas.microsoft.com/office/drawing/2014/main" id="{644D1530-31C7-4B7F-A378-F54171535FEE}"/>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670">
              <a:extLst>
                <a:ext uri="{FF2B5EF4-FFF2-40B4-BE49-F238E27FC236}">
                  <a16:creationId xmlns:a16="http://schemas.microsoft.com/office/drawing/2014/main" id="{1712B2BB-5FC9-4E6E-A97F-CE98A0191ABD}"/>
                </a:ext>
              </a:extLst>
            </p:cNvPr>
            <p:cNvGrpSpPr>
              <a:grpSpLocks/>
            </p:cNvGrpSpPr>
            <p:nvPr/>
          </p:nvGrpSpPr>
          <p:grpSpPr bwMode="auto">
            <a:xfrm>
              <a:off x="4874" y="2296"/>
              <a:ext cx="310" cy="130"/>
              <a:chOff x="4334" y="1470"/>
              <a:chExt cx="246" cy="107"/>
            </a:xfrm>
          </p:grpSpPr>
          <p:sp>
            <p:nvSpPr>
              <p:cNvPr id="312" name="Oval 407">
                <a:extLst>
                  <a:ext uri="{FF2B5EF4-FFF2-40B4-BE49-F238E27FC236}">
                    <a16:creationId xmlns:a16="http://schemas.microsoft.com/office/drawing/2014/main" id="{07AEB131-8114-444C-8212-3BD69A8221B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13" name="Rectangle 410">
                <a:extLst>
                  <a:ext uri="{FF2B5EF4-FFF2-40B4-BE49-F238E27FC236}">
                    <a16:creationId xmlns:a16="http://schemas.microsoft.com/office/drawing/2014/main" id="{A0507AF6-7D5A-419B-A6AC-67FE410055B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14" name="Oval 411">
                <a:extLst>
                  <a:ext uri="{FF2B5EF4-FFF2-40B4-BE49-F238E27FC236}">
                    <a16:creationId xmlns:a16="http://schemas.microsoft.com/office/drawing/2014/main" id="{B4552372-F30A-447C-80D5-C039F7DD7EE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15" name="Group 674">
                <a:extLst>
                  <a:ext uri="{FF2B5EF4-FFF2-40B4-BE49-F238E27FC236}">
                    <a16:creationId xmlns:a16="http://schemas.microsoft.com/office/drawing/2014/main" id="{9C801704-9F89-4D28-A5EF-2BA847B15771}"/>
                  </a:ext>
                </a:extLst>
              </p:cNvPr>
              <p:cNvGrpSpPr>
                <a:grpSpLocks/>
              </p:cNvGrpSpPr>
              <p:nvPr/>
            </p:nvGrpSpPr>
            <p:grpSpPr bwMode="auto">
              <a:xfrm>
                <a:off x="4383" y="1488"/>
                <a:ext cx="138" cy="33"/>
                <a:chOff x="2468" y="1332"/>
                <a:chExt cx="310" cy="60"/>
              </a:xfrm>
            </p:grpSpPr>
            <p:sp>
              <p:nvSpPr>
                <p:cNvPr id="318" name="Freeform 675">
                  <a:extLst>
                    <a:ext uri="{FF2B5EF4-FFF2-40B4-BE49-F238E27FC236}">
                      <a16:creationId xmlns:a16="http://schemas.microsoft.com/office/drawing/2014/main" id="{E8BB94B5-C1AC-4C30-8631-6E5A38D4E18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19" name="Freeform 676">
                  <a:extLst>
                    <a:ext uri="{FF2B5EF4-FFF2-40B4-BE49-F238E27FC236}">
                      <a16:creationId xmlns:a16="http://schemas.microsoft.com/office/drawing/2014/main" id="{665E32ED-5849-4EEA-B784-9FDECB1D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16" name="Line 677">
                <a:extLst>
                  <a:ext uri="{FF2B5EF4-FFF2-40B4-BE49-F238E27FC236}">
                    <a16:creationId xmlns:a16="http://schemas.microsoft.com/office/drawing/2014/main" id="{EC9311FE-3AAB-40AB-979A-F683F8D4003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 name="Line 678">
                <a:extLst>
                  <a:ext uri="{FF2B5EF4-FFF2-40B4-BE49-F238E27FC236}">
                    <a16:creationId xmlns:a16="http://schemas.microsoft.com/office/drawing/2014/main" id="{DD12122B-4AB8-415D-981F-D5F255C7259C}"/>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679">
              <a:extLst>
                <a:ext uri="{FF2B5EF4-FFF2-40B4-BE49-F238E27FC236}">
                  <a16:creationId xmlns:a16="http://schemas.microsoft.com/office/drawing/2014/main" id="{E650099E-0892-4E06-A74B-C2B9D081094D}"/>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7" name="Group 680">
              <a:extLst>
                <a:ext uri="{FF2B5EF4-FFF2-40B4-BE49-F238E27FC236}">
                  <a16:creationId xmlns:a16="http://schemas.microsoft.com/office/drawing/2014/main" id="{8E35A6FE-D8DA-4F15-9686-900EC0616428}"/>
                </a:ext>
              </a:extLst>
            </p:cNvPr>
            <p:cNvGrpSpPr>
              <a:grpSpLocks/>
            </p:cNvGrpSpPr>
            <p:nvPr/>
          </p:nvGrpSpPr>
          <p:grpSpPr bwMode="auto">
            <a:xfrm>
              <a:off x="4464" y="2288"/>
              <a:ext cx="310" cy="130"/>
              <a:chOff x="4334" y="1470"/>
              <a:chExt cx="246" cy="107"/>
            </a:xfrm>
          </p:grpSpPr>
          <p:sp>
            <p:nvSpPr>
              <p:cNvPr id="304" name="Oval 407">
                <a:extLst>
                  <a:ext uri="{FF2B5EF4-FFF2-40B4-BE49-F238E27FC236}">
                    <a16:creationId xmlns:a16="http://schemas.microsoft.com/office/drawing/2014/main" id="{38DDE918-7AED-4335-B449-4F7056893DB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05" name="Rectangle 410">
                <a:extLst>
                  <a:ext uri="{FF2B5EF4-FFF2-40B4-BE49-F238E27FC236}">
                    <a16:creationId xmlns:a16="http://schemas.microsoft.com/office/drawing/2014/main" id="{733103FA-F90C-414E-B78F-396E067A50F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306" name="Oval 411">
                <a:extLst>
                  <a:ext uri="{FF2B5EF4-FFF2-40B4-BE49-F238E27FC236}">
                    <a16:creationId xmlns:a16="http://schemas.microsoft.com/office/drawing/2014/main" id="{EAE4092E-D0EE-41AD-8AAE-6E12CF2CF8E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307" name="Group 684">
                <a:extLst>
                  <a:ext uri="{FF2B5EF4-FFF2-40B4-BE49-F238E27FC236}">
                    <a16:creationId xmlns:a16="http://schemas.microsoft.com/office/drawing/2014/main" id="{43A569DD-524E-44B7-B580-F669AE38E3ED}"/>
                  </a:ext>
                </a:extLst>
              </p:cNvPr>
              <p:cNvGrpSpPr>
                <a:grpSpLocks/>
              </p:cNvGrpSpPr>
              <p:nvPr/>
            </p:nvGrpSpPr>
            <p:grpSpPr bwMode="auto">
              <a:xfrm>
                <a:off x="4383" y="1488"/>
                <a:ext cx="138" cy="33"/>
                <a:chOff x="2468" y="1332"/>
                <a:chExt cx="310" cy="60"/>
              </a:xfrm>
            </p:grpSpPr>
            <p:sp>
              <p:nvSpPr>
                <p:cNvPr id="310" name="Freeform 685">
                  <a:extLst>
                    <a:ext uri="{FF2B5EF4-FFF2-40B4-BE49-F238E27FC236}">
                      <a16:creationId xmlns:a16="http://schemas.microsoft.com/office/drawing/2014/main" id="{771E9DE1-717E-48EC-BB36-68819F4DBD5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11" name="Freeform 686">
                  <a:extLst>
                    <a:ext uri="{FF2B5EF4-FFF2-40B4-BE49-F238E27FC236}">
                      <a16:creationId xmlns:a16="http://schemas.microsoft.com/office/drawing/2014/main" id="{93D26754-7E7D-4CDC-971E-AC62A095FD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08" name="Line 687">
                <a:extLst>
                  <a:ext uri="{FF2B5EF4-FFF2-40B4-BE49-F238E27FC236}">
                    <a16:creationId xmlns:a16="http://schemas.microsoft.com/office/drawing/2014/main" id="{680A5D1D-27BF-43D2-A1F2-435036D4569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Line 688">
                <a:extLst>
                  <a:ext uri="{FF2B5EF4-FFF2-40B4-BE49-F238E27FC236}">
                    <a16:creationId xmlns:a16="http://schemas.microsoft.com/office/drawing/2014/main" id="{0A7C8869-D25B-4204-B4C0-EF02D2A4B5FB}"/>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689">
              <a:extLst>
                <a:ext uri="{FF2B5EF4-FFF2-40B4-BE49-F238E27FC236}">
                  <a16:creationId xmlns:a16="http://schemas.microsoft.com/office/drawing/2014/main" id="{D78FA34B-D00C-4D44-8CF2-93EDBEFB050E}"/>
                </a:ext>
              </a:extLst>
            </p:cNvPr>
            <p:cNvGrpSpPr>
              <a:grpSpLocks/>
            </p:cNvGrpSpPr>
            <p:nvPr/>
          </p:nvGrpSpPr>
          <p:grpSpPr bwMode="auto">
            <a:xfrm>
              <a:off x="4660" y="2464"/>
              <a:ext cx="310" cy="130"/>
              <a:chOff x="4334" y="1470"/>
              <a:chExt cx="246" cy="107"/>
            </a:xfrm>
          </p:grpSpPr>
          <p:sp>
            <p:nvSpPr>
              <p:cNvPr id="296" name="Oval 407">
                <a:extLst>
                  <a:ext uri="{FF2B5EF4-FFF2-40B4-BE49-F238E27FC236}">
                    <a16:creationId xmlns:a16="http://schemas.microsoft.com/office/drawing/2014/main" id="{ABF9D441-58CF-4989-BBBE-5C834B4E456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97" name="Rectangle 410">
                <a:extLst>
                  <a:ext uri="{FF2B5EF4-FFF2-40B4-BE49-F238E27FC236}">
                    <a16:creationId xmlns:a16="http://schemas.microsoft.com/office/drawing/2014/main" id="{C993798C-F71F-427E-9677-19DABF433F2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98" name="Oval 411">
                <a:extLst>
                  <a:ext uri="{FF2B5EF4-FFF2-40B4-BE49-F238E27FC236}">
                    <a16:creationId xmlns:a16="http://schemas.microsoft.com/office/drawing/2014/main" id="{4C139D92-B1D6-48AB-9119-FA58E9B923C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299" name="Group 693">
                <a:extLst>
                  <a:ext uri="{FF2B5EF4-FFF2-40B4-BE49-F238E27FC236}">
                    <a16:creationId xmlns:a16="http://schemas.microsoft.com/office/drawing/2014/main" id="{6262AE57-AAB5-4FB6-B8DF-622999994192}"/>
                  </a:ext>
                </a:extLst>
              </p:cNvPr>
              <p:cNvGrpSpPr>
                <a:grpSpLocks/>
              </p:cNvGrpSpPr>
              <p:nvPr/>
            </p:nvGrpSpPr>
            <p:grpSpPr bwMode="auto">
              <a:xfrm>
                <a:off x="4383" y="1488"/>
                <a:ext cx="138" cy="33"/>
                <a:chOff x="2468" y="1332"/>
                <a:chExt cx="310" cy="60"/>
              </a:xfrm>
            </p:grpSpPr>
            <p:sp>
              <p:nvSpPr>
                <p:cNvPr id="302" name="Freeform 694">
                  <a:extLst>
                    <a:ext uri="{FF2B5EF4-FFF2-40B4-BE49-F238E27FC236}">
                      <a16:creationId xmlns:a16="http://schemas.microsoft.com/office/drawing/2014/main" id="{EEC960DD-3F4B-4BE6-AD00-CA26024D13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03" name="Freeform 695">
                  <a:extLst>
                    <a:ext uri="{FF2B5EF4-FFF2-40B4-BE49-F238E27FC236}">
                      <a16:creationId xmlns:a16="http://schemas.microsoft.com/office/drawing/2014/main" id="{7964D40D-623D-45E9-A789-A5CD06E4F15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00" name="Line 696">
                <a:extLst>
                  <a:ext uri="{FF2B5EF4-FFF2-40B4-BE49-F238E27FC236}">
                    <a16:creationId xmlns:a16="http://schemas.microsoft.com/office/drawing/2014/main" id="{AF88E860-5073-4B8E-8C09-2537C39F364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697">
                <a:extLst>
                  <a:ext uri="{FF2B5EF4-FFF2-40B4-BE49-F238E27FC236}">
                    <a16:creationId xmlns:a16="http://schemas.microsoft.com/office/drawing/2014/main" id="{41032B76-C262-4A0D-B43F-4971133CC392}"/>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 name="Group 698">
              <a:extLst>
                <a:ext uri="{FF2B5EF4-FFF2-40B4-BE49-F238E27FC236}">
                  <a16:creationId xmlns:a16="http://schemas.microsoft.com/office/drawing/2014/main" id="{FA2E2C33-DE3D-4076-B09C-8FB3CC723553}"/>
                </a:ext>
              </a:extLst>
            </p:cNvPr>
            <p:cNvGrpSpPr>
              <a:grpSpLocks/>
            </p:cNvGrpSpPr>
            <p:nvPr/>
          </p:nvGrpSpPr>
          <p:grpSpPr bwMode="auto">
            <a:xfrm>
              <a:off x="4782" y="3028"/>
              <a:ext cx="392" cy="154"/>
              <a:chOff x="4334" y="1470"/>
              <a:chExt cx="246" cy="107"/>
            </a:xfrm>
          </p:grpSpPr>
          <p:sp>
            <p:nvSpPr>
              <p:cNvPr id="288" name="Oval 407">
                <a:extLst>
                  <a:ext uri="{FF2B5EF4-FFF2-40B4-BE49-F238E27FC236}">
                    <a16:creationId xmlns:a16="http://schemas.microsoft.com/office/drawing/2014/main" id="{AE6A490E-B730-481E-B152-87982D9C2D3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89" name="Rectangle 410">
                <a:extLst>
                  <a:ext uri="{FF2B5EF4-FFF2-40B4-BE49-F238E27FC236}">
                    <a16:creationId xmlns:a16="http://schemas.microsoft.com/office/drawing/2014/main" id="{7D1E3498-724D-4178-A9F0-4C648BEB41D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90" name="Oval 411">
                <a:extLst>
                  <a:ext uri="{FF2B5EF4-FFF2-40B4-BE49-F238E27FC236}">
                    <a16:creationId xmlns:a16="http://schemas.microsoft.com/office/drawing/2014/main" id="{E1900774-3E2C-4435-872D-DC83B04B4BD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291" name="Group 702">
                <a:extLst>
                  <a:ext uri="{FF2B5EF4-FFF2-40B4-BE49-F238E27FC236}">
                    <a16:creationId xmlns:a16="http://schemas.microsoft.com/office/drawing/2014/main" id="{158ABE27-0BCB-4EE1-AEAF-6CEE087D22BE}"/>
                  </a:ext>
                </a:extLst>
              </p:cNvPr>
              <p:cNvGrpSpPr>
                <a:grpSpLocks/>
              </p:cNvGrpSpPr>
              <p:nvPr/>
            </p:nvGrpSpPr>
            <p:grpSpPr bwMode="auto">
              <a:xfrm>
                <a:off x="4383" y="1488"/>
                <a:ext cx="138" cy="33"/>
                <a:chOff x="2468" y="1332"/>
                <a:chExt cx="310" cy="60"/>
              </a:xfrm>
            </p:grpSpPr>
            <p:sp>
              <p:nvSpPr>
                <p:cNvPr id="294" name="Freeform 703">
                  <a:extLst>
                    <a:ext uri="{FF2B5EF4-FFF2-40B4-BE49-F238E27FC236}">
                      <a16:creationId xmlns:a16="http://schemas.microsoft.com/office/drawing/2014/main" id="{3FCDEA5F-D178-4EF8-B926-4AC7E84CD9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95" name="Freeform 704">
                  <a:extLst>
                    <a:ext uri="{FF2B5EF4-FFF2-40B4-BE49-F238E27FC236}">
                      <a16:creationId xmlns:a16="http://schemas.microsoft.com/office/drawing/2014/main" id="{21961253-78FE-42C3-A3F3-11F3322FFB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92" name="Line 705">
                <a:extLst>
                  <a:ext uri="{FF2B5EF4-FFF2-40B4-BE49-F238E27FC236}">
                    <a16:creationId xmlns:a16="http://schemas.microsoft.com/office/drawing/2014/main" id="{D4FDE883-DC0F-4AB6-988A-5355CB52537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706">
                <a:extLst>
                  <a:ext uri="{FF2B5EF4-FFF2-40B4-BE49-F238E27FC236}">
                    <a16:creationId xmlns:a16="http://schemas.microsoft.com/office/drawing/2014/main" id="{D8E57C15-EE4F-4470-A06D-C91D5D5CD19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707">
              <a:extLst>
                <a:ext uri="{FF2B5EF4-FFF2-40B4-BE49-F238E27FC236}">
                  <a16:creationId xmlns:a16="http://schemas.microsoft.com/office/drawing/2014/main" id="{69BF3459-7813-4DDB-9128-6B4DED120242}"/>
                </a:ext>
              </a:extLst>
            </p:cNvPr>
            <p:cNvGrpSpPr>
              <a:grpSpLocks/>
            </p:cNvGrpSpPr>
            <p:nvPr/>
          </p:nvGrpSpPr>
          <p:grpSpPr bwMode="auto">
            <a:xfrm>
              <a:off x="4388" y="2840"/>
              <a:ext cx="392" cy="154"/>
              <a:chOff x="4334" y="1470"/>
              <a:chExt cx="246" cy="107"/>
            </a:xfrm>
          </p:grpSpPr>
          <p:sp>
            <p:nvSpPr>
              <p:cNvPr id="280" name="Oval 407">
                <a:extLst>
                  <a:ext uri="{FF2B5EF4-FFF2-40B4-BE49-F238E27FC236}">
                    <a16:creationId xmlns:a16="http://schemas.microsoft.com/office/drawing/2014/main" id="{EB10B2D7-7272-4E8C-ADD8-E5049497DC4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81" name="Rectangle 410">
                <a:extLst>
                  <a:ext uri="{FF2B5EF4-FFF2-40B4-BE49-F238E27FC236}">
                    <a16:creationId xmlns:a16="http://schemas.microsoft.com/office/drawing/2014/main" id="{938303A3-DF79-435E-AB9E-577622CF189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82" name="Oval 411">
                <a:extLst>
                  <a:ext uri="{FF2B5EF4-FFF2-40B4-BE49-F238E27FC236}">
                    <a16:creationId xmlns:a16="http://schemas.microsoft.com/office/drawing/2014/main" id="{ABAC3652-F176-45CE-90E6-20940E2EFE1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283" name="Group 711">
                <a:extLst>
                  <a:ext uri="{FF2B5EF4-FFF2-40B4-BE49-F238E27FC236}">
                    <a16:creationId xmlns:a16="http://schemas.microsoft.com/office/drawing/2014/main" id="{4087F761-D25C-4889-B315-65201D052F29}"/>
                  </a:ext>
                </a:extLst>
              </p:cNvPr>
              <p:cNvGrpSpPr>
                <a:grpSpLocks/>
              </p:cNvGrpSpPr>
              <p:nvPr/>
            </p:nvGrpSpPr>
            <p:grpSpPr bwMode="auto">
              <a:xfrm>
                <a:off x="4383" y="1488"/>
                <a:ext cx="138" cy="33"/>
                <a:chOff x="2468" y="1332"/>
                <a:chExt cx="310" cy="60"/>
              </a:xfrm>
            </p:grpSpPr>
            <p:sp>
              <p:nvSpPr>
                <p:cNvPr id="286" name="Freeform 712">
                  <a:extLst>
                    <a:ext uri="{FF2B5EF4-FFF2-40B4-BE49-F238E27FC236}">
                      <a16:creationId xmlns:a16="http://schemas.microsoft.com/office/drawing/2014/main" id="{5B579B63-4DD4-4E45-9009-E3B4C99D41E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87" name="Freeform 713">
                  <a:extLst>
                    <a:ext uri="{FF2B5EF4-FFF2-40B4-BE49-F238E27FC236}">
                      <a16:creationId xmlns:a16="http://schemas.microsoft.com/office/drawing/2014/main" id="{5DD1EAA6-AEDF-4AE7-AF45-78CE2F9BEAD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84" name="Line 714">
                <a:extLst>
                  <a:ext uri="{FF2B5EF4-FFF2-40B4-BE49-F238E27FC236}">
                    <a16:creationId xmlns:a16="http://schemas.microsoft.com/office/drawing/2014/main" id="{AEDD44F5-DF3D-406F-82B6-2FEA38E7ADD9}"/>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715">
                <a:extLst>
                  <a:ext uri="{FF2B5EF4-FFF2-40B4-BE49-F238E27FC236}">
                    <a16:creationId xmlns:a16="http://schemas.microsoft.com/office/drawing/2014/main" id="{44427CE2-0C40-44BB-A0EA-CEDFCCDA1BF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16">
              <a:extLst>
                <a:ext uri="{FF2B5EF4-FFF2-40B4-BE49-F238E27FC236}">
                  <a16:creationId xmlns:a16="http://schemas.microsoft.com/office/drawing/2014/main" id="{B981005E-197E-4BA2-8124-CDBBDA97F492}"/>
                </a:ext>
              </a:extLst>
            </p:cNvPr>
            <p:cNvGrpSpPr>
              <a:grpSpLocks/>
            </p:cNvGrpSpPr>
            <p:nvPr/>
          </p:nvGrpSpPr>
          <p:grpSpPr bwMode="auto">
            <a:xfrm>
              <a:off x="3932" y="3056"/>
              <a:ext cx="392" cy="154"/>
              <a:chOff x="4334" y="1470"/>
              <a:chExt cx="246" cy="107"/>
            </a:xfrm>
          </p:grpSpPr>
          <p:sp>
            <p:nvSpPr>
              <p:cNvPr id="273" name="Oval 407">
                <a:extLst>
                  <a:ext uri="{FF2B5EF4-FFF2-40B4-BE49-F238E27FC236}">
                    <a16:creationId xmlns:a16="http://schemas.microsoft.com/office/drawing/2014/main" id="{1CD88EBD-8EC7-4E40-AA3D-C88F62996CB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74" name="Rectangle 410">
                <a:extLst>
                  <a:ext uri="{FF2B5EF4-FFF2-40B4-BE49-F238E27FC236}">
                    <a16:creationId xmlns:a16="http://schemas.microsoft.com/office/drawing/2014/main" id="{2DA14E15-B4E6-4391-93B5-16F0DF3FC44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75" name="Oval 411">
                <a:extLst>
                  <a:ext uri="{FF2B5EF4-FFF2-40B4-BE49-F238E27FC236}">
                    <a16:creationId xmlns:a16="http://schemas.microsoft.com/office/drawing/2014/main" id="{ED1AED5D-9CB4-4BEE-A73A-2C771666D23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276" name="Group 720">
                <a:extLst>
                  <a:ext uri="{FF2B5EF4-FFF2-40B4-BE49-F238E27FC236}">
                    <a16:creationId xmlns:a16="http://schemas.microsoft.com/office/drawing/2014/main" id="{0B623A38-B1FF-424E-AD48-4F541B795915}"/>
                  </a:ext>
                </a:extLst>
              </p:cNvPr>
              <p:cNvGrpSpPr>
                <a:grpSpLocks/>
              </p:cNvGrpSpPr>
              <p:nvPr/>
            </p:nvGrpSpPr>
            <p:grpSpPr bwMode="auto">
              <a:xfrm>
                <a:off x="4383" y="1488"/>
                <a:ext cx="138" cy="33"/>
                <a:chOff x="2468" y="1332"/>
                <a:chExt cx="310" cy="60"/>
              </a:xfrm>
            </p:grpSpPr>
            <p:sp>
              <p:nvSpPr>
                <p:cNvPr id="278" name="Freeform 721">
                  <a:extLst>
                    <a:ext uri="{FF2B5EF4-FFF2-40B4-BE49-F238E27FC236}">
                      <a16:creationId xmlns:a16="http://schemas.microsoft.com/office/drawing/2014/main" id="{3360CD2E-DB6B-443B-BD83-B9C31D3107F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79" name="Freeform 722">
                  <a:extLst>
                    <a:ext uri="{FF2B5EF4-FFF2-40B4-BE49-F238E27FC236}">
                      <a16:creationId xmlns:a16="http://schemas.microsoft.com/office/drawing/2014/main" id="{76740528-8C0F-49D9-9385-443ED9EDCD5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77" name="Line 724">
                <a:extLst>
                  <a:ext uri="{FF2B5EF4-FFF2-40B4-BE49-F238E27FC236}">
                    <a16:creationId xmlns:a16="http://schemas.microsoft.com/office/drawing/2014/main" id="{18CDA014-7321-4C43-83AF-324FBD1BCC3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25">
              <a:extLst>
                <a:ext uri="{FF2B5EF4-FFF2-40B4-BE49-F238E27FC236}">
                  <a16:creationId xmlns:a16="http://schemas.microsoft.com/office/drawing/2014/main" id="{3C11BABA-8DB8-4579-A78C-7F279DAC7938}"/>
                </a:ext>
              </a:extLst>
            </p:cNvPr>
            <p:cNvGrpSpPr>
              <a:grpSpLocks/>
            </p:cNvGrpSpPr>
            <p:nvPr/>
          </p:nvGrpSpPr>
          <p:grpSpPr bwMode="auto">
            <a:xfrm>
              <a:off x="3812" y="2296"/>
              <a:ext cx="246" cy="108"/>
              <a:chOff x="4334" y="1470"/>
              <a:chExt cx="246" cy="107"/>
            </a:xfrm>
          </p:grpSpPr>
          <p:sp>
            <p:nvSpPr>
              <p:cNvPr id="265" name="Oval 407">
                <a:extLst>
                  <a:ext uri="{FF2B5EF4-FFF2-40B4-BE49-F238E27FC236}">
                    <a16:creationId xmlns:a16="http://schemas.microsoft.com/office/drawing/2014/main" id="{05141712-9447-4C37-983F-F993DAAA437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66" name="Rectangle 410">
                <a:extLst>
                  <a:ext uri="{FF2B5EF4-FFF2-40B4-BE49-F238E27FC236}">
                    <a16:creationId xmlns:a16="http://schemas.microsoft.com/office/drawing/2014/main" id="{223ADECD-12DE-460F-9786-BCC4282D1E2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sp>
            <p:nvSpPr>
              <p:cNvPr id="267" name="Oval 411">
                <a:extLst>
                  <a:ext uri="{FF2B5EF4-FFF2-40B4-BE49-F238E27FC236}">
                    <a16:creationId xmlns:a16="http://schemas.microsoft.com/office/drawing/2014/main" id="{A0DCEED8-EBBB-4F5C-90AE-F5AF50652FF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Times New Roman" panose="02020603050405020304" pitchFamily="18" charset="0"/>
                  <a:cs typeface="Arial" panose="020B0604020202020204" pitchFamily="34" charset="0"/>
                </a:endParaRPr>
              </a:p>
            </p:txBody>
          </p:sp>
          <p:grpSp>
            <p:nvGrpSpPr>
              <p:cNvPr id="268" name="Group 729">
                <a:extLst>
                  <a:ext uri="{FF2B5EF4-FFF2-40B4-BE49-F238E27FC236}">
                    <a16:creationId xmlns:a16="http://schemas.microsoft.com/office/drawing/2014/main" id="{D0AD62FA-C42E-4F6B-8822-F54C104906A7}"/>
                  </a:ext>
                </a:extLst>
              </p:cNvPr>
              <p:cNvGrpSpPr>
                <a:grpSpLocks/>
              </p:cNvGrpSpPr>
              <p:nvPr/>
            </p:nvGrpSpPr>
            <p:grpSpPr bwMode="auto">
              <a:xfrm>
                <a:off x="4383" y="1488"/>
                <a:ext cx="138" cy="33"/>
                <a:chOff x="2468" y="1332"/>
                <a:chExt cx="310" cy="60"/>
              </a:xfrm>
            </p:grpSpPr>
            <p:sp>
              <p:nvSpPr>
                <p:cNvPr id="271" name="Freeform 730">
                  <a:extLst>
                    <a:ext uri="{FF2B5EF4-FFF2-40B4-BE49-F238E27FC236}">
                      <a16:creationId xmlns:a16="http://schemas.microsoft.com/office/drawing/2014/main" id="{49C2D907-8321-4E48-B4A4-80BA8B38720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72" name="Freeform 731">
                  <a:extLst>
                    <a:ext uri="{FF2B5EF4-FFF2-40B4-BE49-F238E27FC236}">
                      <a16:creationId xmlns:a16="http://schemas.microsoft.com/office/drawing/2014/main" id="{027B717D-26C8-4F41-BCFF-03CCC23C792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69" name="Line 732">
                <a:extLst>
                  <a:ext uri="{FF2B5EF4-FFF2-40B4-BE49-F238E27FC236}">
                    <a16:creationId xmlns:a16="http://schemas.microsoft.com/office/drawing/2014/main" id="{E1860D4E-3EAE-4B67-A4CA-FF95BDB0DBF5}"/>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33">
                <a:extLst>
                  <a:ext uri="{FF2B5EF4-FFF2-40B4-BE49-F238E27FC236}">
                    <a16:creationId xmlns:a16="http://schemas.microsoft.com/office/drawing/2014/main" id="{296E6047-62E7-4F12-837B-1DC0F212E731}"/>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34">
              <a:extLst>
                <a:ext uri="{FF2B5EF4-FFF2-40B4-BE49-F238E27FC236}">
                  <a16:creationId xmlns:a16="http://schemas.microsoft.com/office/drawing/2014/main" id="{87853359-C73A-4B7C-B470-549DA3765B3D}"/>
                </a:ext>
              </a:extLst>
            </p:cNvPr>
            <p:cNvGrpSpPr>
              <a:grpSpLocks/>
            </p:cNvGrpSpPr>
            <p:nvPr/>
          </p:nvGrpSpPr>
          <p:grpSpPr bwMode="auto">
            <a:xfrm>
              <a:off x="4511" y="3153"/>
              <a:ext cx="281" cy="266"/>
              <a:chOff x="5072" y="3611"/>
              <a:chExt cx="459" cy="380"/>
            </a:xfrm>
          </p:grpSpPr>
          <p:grpSp>
            <p:nvGrpSpPr>
              <p:cNvPr id="251" name="Group 735">
                <a:extLst>
                  <a:ext uri="{FF2B5EF4-FFF2-40B4-BE49-F238E27FC236}">
                    <a16:creationId xmlns:a16="http://schemas.microsoft.com/office/drawing/2014/main" id="{C105445C-D31D-4D70-A179-B0594EEE27C1}"/>
                  </a:ext>
                </a:extLst>
              </p:cNvPr>
              <p:cNvGrpSpPr>
                <a:grpSpLocks/>
              </p:cNvGrpSpPr>
              <p:nvPr/>
            </p:nvGrpSpPr>
            <p:grpSpPr bwMode="auto">
              <a:xfrm>
                <a:off x="5144" y="3611"/>
                <a:ext cx="387" cy="99"/>
                <a:chOff x="5030" y="2639"/>
                <a:chExt cx="387" cy="99"/>
              </a:xfrm>
            </p:grpSpPr>
            <p:sp>
              <p:nvSpPr>
                <p:cNvPr id="253" name="Freeform 736">
                  <a:extLst>
                    <a:ext uri="{FF2B5EF4-FFF2-40B4-BE49-F238E27FC236}">
                      <a16:creationId xmlns:a16="http://schemas.microsoft.com/office/drawing/2014/main" id="{668E2093-FDFA-4D7E-9035-0984ACBAB559}"/>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737">
                  <a:extLst>
                    <a:ext uri="{FF2B5EF4-FFF2-40B4-BE49-F238E27FC236}">
                      <a16:creationId xmlns:a16="http://schemas.microsoft.com/office/drawing/2014/main" id="{F692CDA1-DD19-4762-B0F1-1F52462E9521}"/>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738">
                  <a:extLst>
                    <a:ext uri="{FF2B5EF4-FFF2-40B4-BE49-F238E27FC236}">
                      <a16:creationId xmlns:a16="http://schemas.microsoft.com/office/drawing/2014/main" id="{2407AC33-B5C1-462B-BEE8-2F99251EF6CE}"/>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739">
                  <a:extLst>
                    <a:ext uri="{FF2B5EF4-FFF2-40B4-BE49-F238E27FC236}">
                      <a16:creationId xmlns:a16="http://schemas.microsoft.com/office/drawing/2014/main" id="{F2B3648E-F515-45DA-A74E-9F028466174C}"/>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740">
                  <a:extLst>
                    <a:ext uri="{FF2B5EF4-FFF2-40B4-BE49-F238E27FC236}">
                      <a16:creationId xmlns:a16="http://schemas.microsoft.com/office/drawing/2014/main" id="{C84DEC5A-9E82-4D51-92F7-A9474FA39AF5}"/>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741">
                  <a:extLst>
                    <a:ext uri="{FF2B5EF4-FFF2-40B4-BE49-F238E27FC236}">
                      <a16:creationId xmlns:a16="http://schemas.microsoft.com/office/drawing/2014/main" id="{CF5DDC00-4BCD-4566-B8EE-F4D18D456F10}"/>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742">
                  <a:extLst>
                    <a:ext uri="{FF2B5EF4-FFF2-40B4-BE49-F238E27FC236}">
                      <a16:creationId xmlns:a16="http://schemas.microsoft.com/office/drawing/2014/main" id="{C6C03C12-AD29-44C9-98F2-B6098B5CD75D}"/>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60" name="Freeform 743">
                  <a:extLst>
                    <a:ext uri="{FF2B5EF4-FFF2-40B4-BE49-F238E27FC236}">
                      <a16:creationId xmlns:a16="http://schemas.microsoft.com/office/drawing/2014/main" id="{8A492419-275F-4A8C-A1E0-9BF36086AC4A}"/>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61" name="Freeform 744">
                  <a:extLst>
                    <a:ext uri="{FF2B5EF4-FFF2-40B4-BE49-F238E27FC236}">
                      <a16:creationId xmlns:a16="http://schemas.microsoft.com/office/drawing/2014/main" id="{0CB04C80-31E4-4250-8168-CBEA645209F2}"/>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62" name="Freeform 745">
                  <a:extLst>
                    <a:ext uri="{FF2B5EF4-FFF2-40B4-BE49-F238E27FC236}">
                      <a16:creationId xmlns:a16="http://schemas.microsoft.com/office/drawing/2014/main" id="{4E9BD94B-69EE-4229-B932-E6B15DF7E42C}"/>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63" name="Freeform 746">
                  <a:extLst>
                    <a:ext uri="{FF2B5EF4-FFF2-40B4-BE49-F238E27FC236}">
                      <a16:creationId xmlns:a16="http://schemas.microsoft.com/office/drawing/2014/main" id="{639C42AB-5C37-4BBB-AF25-61C98EBFDBA9}"/>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64" name="Freeform 747">
                  <a:extLst>
                    <a:ext uri="{FF2B5EF4-FFF2-40B4-BE49-F238E27FC236}">
                      <a16:creationId xmlns:a16="http://schemas.microsoft.com/office/drawing/2014/main" id="{CB8030D9-2018-4A4E-8935-856C6ECD4E30}"/>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252" name="Picture 748" descr="access_point_stylized_gray_small">
                <a:extLst>
                  <a:ext uri="{FF2B5EF4-FFF2-40B4-BE49-F238E27FC236}">
                    <a16:creationId xmlns:a16="http://schemas.microsoft.com/office/drawing/2014/main" id="{A7C8DF52-E366-4726-BD13-EB9100092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Group 749">
              <a:extLst>
                <a:ext uri="{FF2B5EF4-FFF2-40B4-BE49-F238E27FC236}">
                  <a16:creationId xmlns:a16="http://schemas.microsoft.com/office/drawing/2014/main" id="{CDA441EA-60F5-4A47-8EF5-86244F5D11D9}"/>
                </a:ext>
              </a:extLst>
            </p:cNvPr>
            <p:cNvGrpSpPr>
              <a:grpSpLocks/>
            </p:cNvGrpSpPr>
            <p:nvPr/>
          </p:nvGrpSpPr>
          <p:grpSpPr bwMode="auto">
            <a:xfrm>
              <a:off x="3552" y="2211"/>
              <a:ext cx="251" cy="226"/>
              <a:chOff x="5072" y="3611"/>
              <a:chExt cx="459" cy="380"/>
            </a:xfrm>
          </p:grpSpPr>
          <p:grpSp>
            <p:nvGrpSpPr>
              <p:cNvPr id="237" name="Group 750">
                <a:extLst>
                  <a:ext uri="{FF2B5EF4-FFF2-40B4-BE49-F238E27FC236}">
                    <a16:creationId xmlns:a16="http://schemas.microsoft.com/office/drawing/2014/main" id="{6DB12826-9487-4521-B740-3123BB189B5F}"/>
                  </a:ext>
                </a:extLst>
              </p:cNvPr>
              <p:cNvGrpSpPr>
                <a:grpSpLocks/>
              </p:cNvGrpSpPr>
              <p:nvPr/>
            </p:nvGrpSpPr>
            <p:grpSpPr bwMode="auto">
              <a:xfrm>
                <a:off x="5144" y="3611"/>
                <a:ext cx="387" cy="99"/>
                <a:chOff x="5030" y="2639"/>
                <a:chExt cx="387" cy="99"/>
              </a:xfrm>
            </p:grpSpPr>
            <p:sp>
              <p:nvSpPr>
                <p:cNvPr id="239" name="Freeform 751">
                  <a:extLst>
                    <a:ext uri="{FF2B5EF4-FFF2-40B4-BE49-F238E27FC236}">
                      <a16:creationId xmlns:a16="http://schemas.microsoft.com/office/drawing/2014/main" id="{3BA71CD0-DCA4-4C44-8F34-3157E954FF3E}"/>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752">
                  <a:extLst>
                    <a:ext uri="{FF2B5EF4-FFF2-40B4-BE49-F238E27FC236}">
                      <a16:creationId xmlns:a16="http://schemas.microsoft.com/office/drawing/2014/main" id="{A772E508-6982-4DAF-AEC6-08D4A7FD1EAB}"/>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753">
                  <a:extLst>
                    <a:ext uri="{FF2B5EF4-FFF2-40B4-BE49-F238E27FC236}">
                      <a16:creationId xmlns:a16="http://schemas.microsoft.com/office/drawing/2014/main" id="{CD419A04-75DB-46A0-BCAA-1CB9D666E0E0}"/>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754">
                  <a:extLst>
                    <a:ext uri="{FF2B5EF4-FFF2-40B4-BE49-F238E27FC236}">
                      <a16:creationId xmlns:a16="http://schemas.microsoft.com/office/drawing/2014/main" id="{8AE77D09-F029-44E0-897D-2241F6086555}"/>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755">
                  <a:extLst>
                    <a:ext uri="{FF2B5EF4-FFF2-40B4-BE49-F238E27FC236}">
                      <a16:creationId xmlns:a16="http://schemas.microsoft.com/office/drawing/2014/main" id="{BC345CBE-3CF9-4257-A0B9-6288714569DF}"/>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756">
                  <a:extLst>
                    <a:ext uri="{FF2B5EF4-FFF2-40B4-BE49-F238E27FC236}">
                      <a16:creationId xmlns:a16="http://schemas.microsoft.com/office/drawing/2014/main" id="{D6F718F3-90EF-481D-9DDE-9702CCBA27EC}"/>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757">
                  <a:extLst>
                    <a:ext uri="{FF2B5EF4-FFF2-40B4-BE49-F238E27FC236}">
                      <a16:creationId xmlns:a16="http://schemas.microsoft.com/office/drawing/2014/main" id="{D4CA0475-3B9A-43B9-93EA-0C95CA69FDED}"/>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46" name="Freeform 758">
                  <a:extLst>
                    <a:ext uri="{FF2B5EF4-FFF2-40B4-BE49-F238E27FC236}">
                      <a16:creationId xmlns:a16="http://schemas.microsoft.com/office/drawing/2014/main" id="{5EC62EED-4D39-4743-82B0-8D48E9163277}"/>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47" name="Freeform 759">
                  <a:extLst>
                    <a:ext uri="{FF2B5EF4-FFF2-40B4-BE49-F238E27FC236}">
                      <a16:creationId xmlns:a16="http://schemas.microsoft.com/office/drawing/2014/main" id="{80E4359E-B3E8-45F9-8031-8C6AA6767B2D}"/>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48" name="Freeform 760">
                  <a:extLst>
                    <a:ext uri="{FF2B5EF4-FFF2-40B4-BE49-F238E27FC236}">
                      <a16:creationId xmlns:a16="http://schemas.microsoft.com/office/drawing/2014/main" id="{AFBB68F4-2A79-48DB-9D5A-9335F25F1125}"/>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49" name="Freeform 761">
                  <a:extLst>
                    <a:ext uri="{FF2B5EF4-FFF2-40B4-BE49-F238E27FC236}">
                      <a16:creationId xmlns:a16="http://schemas.microsoft.com/office/drawing/2014/main" id="{E6D65F6F-A33C-4FB4-AF20-1673DCFF2D72}"/>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50" name="Freeform 762">
                  <a:extLst>
                    <a:ext uri="{FF2B5EF4-FFF2-40B4-BE49-F238E27FC236}">
                      <a16:creationId xmlns:a16="http://schemas.microsoft.com/office/drawing/2014/main" id="{C0F2CD5A-2F06-4E3D-B055-8131F2BD662A}"/>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238" name="Picture 763" descr="access_point_stylized_gray_small">
                <a:extLst>
                  <a:ext uri="{FF2B5EF4-FFF2-40B4-BE49-F238E27FC236}">
                    <a16:creationId xmlns:a16="http://schemas.microsoft.com/office/drawing/2014/main" id="{4F4A0453-6292-4ABF-AA35-32FF8B15B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Line 764">
              <a:extLst>
                <a:ext uri="{FF2B5EF4-FFF2-40B4-BE49-F238E27FC236}">
                  <a16:creationId xmlns:a16="http://schemas.microsoft.com/office/drawing/2014/main" id="{0E14634E-8F58-4E64-87F4-755D88B9870C}"/>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6" name="Group 765">
              <a:extLst>
                <a:ext uri="{FF2B5EF4-FFF2-40B4-BE49-F238E27FC236}">
                  <a16:creationId xmlns:a16="http://schemas.microsoft.com/office/drawing/2014/main" id="{3D032088-68A9-4B0A-ADD3-5BD88ECC4FEC}"/>
                </a:ext>
              </a:extLst>
            </p:cNvPr>
            <p:cNvGrpSpPr>
              <a:grpSpLocks/>
            </p:cNvGrpSpPr>
            <p:nvPr/>
          </p:nvGrpSpPr>
          <p:grpSpPr bwMode="auto">
            <a:xfrm flipH="1">
              <a:off x="3638" y="2856"/>
              <a:ext cx="261" cy="235"/>
              <a:chOff x="2839" y="3501"/>
              <a:chExt cx="755" cy="803"/>
            </a:xfrm>
          </p:grpSpPr>
          <p:pic>
            <p:nvPicPr>
              <p:cNvPr id="235" name="Picture 766" descr="desktop_computer_stylized_medium">
                <a:extLst>
                  <a:ext uri="{FF2B5EF4-FFF2-40B4-BE49-F238E27FC236}">
                    <a16:creationId xmlns:a16="http://schemas.microsoft.com/office/drawing/2014/main" id="{00F40428-A82F-4A40-BC66-9E1875339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767">
                <a:extLst>
                  <a:ext uri="{FF2B5EF4-FFF2-40B4-BE49-F238E27FC236}">
                    <a16:creationId xmlns:a16="http://schemas.microsoft.com/office/drawing/2014/main" id="{B4986114-FC3C-4103-8266-3A3289EC257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 name="Group 768">
              <a:extLst>
                <a:ext uri="{FF2B5EF4-FFF2-40B4-BE49-F238E27FC236}">
                  <a16:creationId xmlns:a16="http://schemas.microsoft.com/office/drawing/2014/main" id="{E76A0065-BF2C-405E-841F-509F08B90C40}"/>
                </a:ext>
              </a:extLst>
            </p:cNvPr>
            <p:cNvGrpSpPr>
              <a:grpSpLocks/>
            </p:cNvGrpSpPr>
            <p:nvPr/>
          </p:nvGrpSpPr>
          <p:grpSpPr bwMode="auto">
            <a:xfrm flipH="1">
              <a:off x="3438" y="3121"/>
              <a:ext cx="304" cy="256"/>
              <a:chOff x="2839" y="3501"/>
              <a:chExt cx="755" cy="803"/>
            </a:xfrm>
          </p:grpSpPr>
          <p:pic>
            <p:nvPicPr>
              <p:cNvPr id="233" name="Picture 769" descr="desktop_computer_stylized_medium">
                <a:extLst>
                  <a:ext uri="{FF2B5EF4-FFF2-40B4-BE49-F238E27FC236}">
                    <a16:creationId xmlns:a16="http://schemas.microsoft.com/office/drawing/2014/main" id="{CE4A40C5-8FAD-4F5B-A6B6-F7007E24EE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Freeform 770">
                <a:extLst>
                  <a:ext uri="{FF2B5EF4-FFF2-40B4-BE49-F238E27FC236}">
                    <a16:creationId xmlns:a16="http://schemas.microsoft.com/office/drawing/2014/main" id="{7FDDBBFD-8BCB-4B1E-AEB4-E4793F51FDE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8" name="Group 771">
              <a:extLst>
                <a:ext uri="{FF2B5EF4-FFF2-40B4-BE49-F238E27FC236}">
                  <a16:creationId xmlns:a16="http://schemas.microsoft.com/office/drawing/2014/main" id="{B43F2B86-E3C2-4F88-B71A-2232A6CB716A}"/>
                </a:ext>
              </a:extLst>
            </p:cNvPr>
            <p:cNvGrpSpPr>
              <a:grpSpLocks/>
            </p:cNvGrpSpPr>
            <p:nvPr/>
          </p:nvGrpSpPr>
          <p:grpSpPr bwMode="auto">
            <a:xfrm flipH="1">
              <a:off x="3739" y="3311"/>
              <a:ext cx="269" cy="220"/>
              <a:chOff x="2839" y="3501"/>
              <a:chExt cx="755" cy="803"/>
            </a:xfrm>
          </p:grpSpPr>
          <p:pic>
            <p:nvPicPr>
              <p:cNvPr id="231" name="Picture 772" descr="desktop_computer_stylized_medium">
                <a:extLst>
                  <a:ext uri="{FF2B5EF4-FFF2-40B4-BE49-F238E27FC236}">
                    <a16:creationId xmlns:a16="http://schemas.microsoft.com/office/drawing/2014/main" id="{E4160028-A18C-4BC1-B0D5-BDA752AC4F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773">
                <a:extLst>
                  <a:ext uri="{FF2B5EF4-FFF2-40B4-BE49-F238E27FC236}">
                    <a16:creationId xmlns:a16="http://schemas.microsoft.com/office/drawing/2014/main" id="{3B931954-8AF6-4580-AC4B-5FEA06F0659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9" name="Group 774">
              <a:extLst>
                <a:ext uri="{FF2B5EF4-FFF2-40B4-BE49-F238E27FC236}">
                  <a16:creationId xmlns:a16="http://schemas.microsoft.com/office/drawing/2014/main" id="{E7F07704-0E3A-4342-B89D-216C65863F15}"/>
                </a:ext>
              </a:extLst>
            </p:cNvPr>
            <p:cNvGrpSpPr>
              <a:grpSpLocks/>
            </p:cNvGrpSpPr>
            <p:nvPr/>
          </p:nvGrpSpPr>
          <p:grpSpPr bwMode="auto">
            <a:xfrm>
              <a:off x="4126" y="3300"/>
              <a:ext cx="269" cy="221"/>
              <a:chOff x="2839" y="3501"/>
              <a:chExt cx="755" cy="803"/>
            </a:xfrm>
          </p:grpSpPr>
          <p:pic>
            <p:nvPicPr>
              <p:cNvPr id="229" name="Picture 775" descr="desktop_computer_stylized_medium">
                <a:extLst>
                  <a:ext uri="{FF2B5EF4-FFF2-40B4-BE49-F238E27FC236}">
                    <a16:creationId xmlns:a16="http://schemas.microsoft.com/office/drawing/2014/main" id="{093CB434-CA52-4C3A-A8CC-EF710E186A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Freeform 776">
                <a:extLst>
                  <a:ext uri="{FF2B5EF4-FFF2-40B4-BE49-F238E27FC236}">
                    <a16:creationId xmlns:a16="http://schemas.microsoft.com/office/drawing/2014/main" id="{668453F5-9F40-4666-B837-3BEF300FF1F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0" name="Picture 777" descr="car_icon_small">
              <a:extLst>
                <a:ext uri="{FF2B5EF4-FFF2-40B4-BE49-F238E27FC236}">
                  <a16:creationId xmlns:a16="http://schemas.microsoft.com/office/drawing/2014/main" id="{9E5F611D-E890-472D-9AA8-E0D720478F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778">
              <a:extLst>
                <a:ext uri="{FF2B5EF4-FFF2-40B4-BE49-F238E27FC236}">
                  <a16:creationId xmlns:a16="http://schemas.microsoft.com/office/drawing/2014/main" id="{BABF1AE4-94A1-4F18-9DB7-312FB46731DB}"/>
                </a:ext>
              </a:extLst>
            </p:cNvPr>
            <p:cNvGrpSpPr>
              <a:grpSpLocks/>
            </p:cNvGrpSpPr>
            <p:nvPr/>
          </p:nvGrpSpPr>
          <p:grpSpPr bwMode="auto">
            <a:xfrm>
              <a:off x="3536" y="974"/>
              <a:ext cx="262" cy="243"/>
              <a:chOff x="2751" y="1851"/>
              <a:chExt cx="462" cy="478"/>
            </a:xfrm>
          </p:grpSpPr>
          <p:pic>
            <p:nvPicPr>
              <p:cNvPr id="227" name="Picture 779" descr="iphone_stylized_small">
                <a:extLst>
                  <a:ext uri="{FF2B5EF4-FFF2-40B4-BE49-F238E27FC236}">
                    <a16:creationId xmlns:a16="http://schemas.microsoft.com/office/drawing/2014/main" id="{ED845637-3C7B-489F-B0C3-94E774309B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780" descr="antenna_radiation_stylized">
                <a:extLst>
                  <a:ext uri="{FF2B5EF4-FFF2-40B4-BE49-F238E27FC236}">
                    <a16:creationId xmlns:a16="http://schemas.microsoft.com/office/drawing/2014/main" id="{22D7534C-4EFB-4D46-BF83-F22C892F16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781">
              <a:extLst>
                <a:ext uri="{FF2B5EF4-FFF2-40B4-BE49-F238E27FC236}">
                  <a16:creationId xmlns:a16="http://schemas.microsoft.com/office/drawing/2014/main" id="{6538940E-645F-4B31-992E-0FF28A2B39B2}"/>
                </a:ext>
              </a:extLst>
            </p:cNvPr>
            <p:cNvGrpSpPr>
              <a:grpSpLocks/>
            </p:cNvGrpSpPr>
            <p:nvPr/>
          </p:nvGrpSpPr>
          <p:grpSpPr bwMode="auto">
            <a:xfrm>
              <a:off x="5191" y="3151"/>
              <a:ext cx="143" cy="303"/>
              <a:chOff x="4140" y="429"/>
              <a:chExt cx="1425" cy="2396"/>
            </a:xfrm>
          </p:grpSpPr>
          <p:sp>
            <p:nvSpPr>
              <p:cNvPr id="195" name="Freeform 782">
                <a:extLst>
                  <a:ext uri="{FF2B5EF4-FFF2-40B4-BE49-F238E27FC236}">
                    <a16:creationId xmlns:a16="http://schemas.microsoft.com/office/drawing/2014/main" id="{68CA0F84-EB34-49EF-98CC-D9E4E255B20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Rectangle 783">
                <a:extLst>
                  <a:ext uri="{FF2B5EF4-FFF2-40B4-BE49-F238E27FC236}">
                    <a16:creationId xmlns:a16="http://schemas.microsoft.com/office/drawing/2014/main" id="{DD811246-749E-4E31-878D-5CBF6A9864D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 name="Freeform 784">
                <a:extLst>
                  <a:ext uri="{FF2B5EF4-FFF2-40B4-BE49-F238E27FC236}">
                    <a16:creationId xmlns:a16="http://schemas.microsoft.com/office/drawing/2014/main" id="{FD253501-D4DE-42CB-A8AA-098A9BD9060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785">
                <a:extLst>
                  <a:ext uri="{FF2B5EF4-FFF2-40B4-BE49-F238E27FC236}">
                    <a16:creationId xmlns:a16="http://schemas.microsoft.com/office/drawing/2014/main" id="{C90B23BD-16D2-41C9-8547-91CC6D52692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Rectangle 786">
                <a:extLst>
                  <a:ext uri="{FF2B5EF4-FFF2-40B4-BE49-F238E27FC236}">
                    <a16:creationId xmlns:a16="http://schemas.microsoft.com/office/drawing/2014/main" id="{C4568F68-5553-4E77-9D00-F00683C5197F}"/>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0" name="Group 787">
                <a:extLst>
                  <a:ext uri="{FF2B5EF4-FFF2-40B4-BE49-F238E27FC236}">
                    <a16:creationId xmlns:a16="http://schemas.microsoft.com/office/drawing/2014/main" id="{5395162D-C7DF-405D-AAFF-7CAAA9798A68}"/>
                  </a:ext>
                </a:extLst>
              </p:cNvPr>
              <p:cNvGrpSpPr>
                <a:grpSpLocks/>
              </p:cNvGrpSpPr>
              <p:nvPr/>
            </p:nvGrpSpPr>
            <p:grpSpPr bwMode="auto">
              <a:xfrm>
                <a:off x="4749" y="668"/>
                <a:ext cx="581" cy="145"/>
                <a:chOff x="614" y="2568"/>
                <a:chExt cx="725" cy="139"/>
              </a:xfrm>
            </p:grpSpPr>
            <p:sp>
              <p:nvSpPr>
                <p:cNvPr id="225" name="AutoShape 788">
                  <a:extLst>
                    <a:ext uri="{FF2B5EF4-FFF2-40B4-BE49-F238E27FC236}">
                      <a16:creationId xmlns:a16="http://schemas.microsoft.com/office/drawing/2014/main" id="{586187B8-32F7-456B-A2C2-B732449154F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AutoShape 789">
                  <a:extLst>
                    <a:ext uri="{FF2B5EF4-FFF2-40B4-BE49-F238E27FC236}">
                      <a16:creationId xmlns:a16="http://schemas.microsoft.com/office/drawing/2014/main" id="{E5FB6726-B8E4-493F-9709-E9A1DDDD5EE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1" name="Rectangle 790">
                <a:extLst>
                  <a:ext uri="{FF2B5EF4-FFF2-40B4-BE49-F238E27FC236}">
                    <a16:creationId xmlns:a16="http://schemas.microsoft.com/office/drawing/2014/main" id="{F5A4DF21-5696-40B7-B8C1-E152917DD58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2" name="Group 791">
                <a:extLst>
                  <a:ext uri="{FF2B5EF4-FFF2-40B4-BE49-F238E27FC236}">
                    <a16:creationId xmlns:a16="http://schemas.microsoft.com/office/drawing/2014/main" id="{30A5CA2D-D52D-4C81-A9E4-7766CEC28C21}"/>
                  </a:ext>
                </a:extLst>
              </p:cNvPr>
              <p:cNvGrpSpPr>
                <a:grpSpLocks/>
              </p:cNvGrpSpPr>
              <p:nvPr/>
            </p:nvGrpSpPr>
            <p:grpSpPr bwMode="auto">
              <a:xfrm>
                <a:off x="4747" y="994"/>
                <a:ext cx="581" cy="134"/>
                <a:chOff x="614" y="2568"/>
                <a:chExt cx="725" cy="139"/>
              </a:xfrm>
            </p:grpSpPr>
            <p:sp>
              <p:nvSpPr>
                <p:cNvPr id="223" name="AutoShape 792">
                  <a:extLst>
                    <a:ext uri="{FF2B5EF4-FFF2-40B4-BE49-F238E27FC236}">
                      <a16:creationId xmlns:a16="http://schemas.microsoft.com/office/drawing/2014/main" id="{C58DD3BA-BAD8-4FBF-AC78-BA6B90D5108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4" name="AutoShape 793">
                  <a:extLst>
                    <a:ext uri="{FF2B5EF4-FFF2-40B4-BE49-F238E27FC236}">
                      <a16:creationId xmlns:a16="http://schemas.microsoft.com/office/drawing/2014/main" id="{17402A63-4BF7-4CF0-93A1-DF27D6843B3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3" name="Rectangle 794">
                <a:extLst>
                  <a:ext uri="{FF2B5EF4-FFF2-40B4-BE49-F238E27FC236}">
                    <a16:creationId xmlns:a16="http://schemas.microsoft.com/office/drawing/2014/main" id="{97A37CBF-63CB-432A-AA65-99AFD3F722F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4" name="Rectangle 795">
                <a:extLst>
                  <a:ext uri="{FF2B5EF4-FFF2-40B4-BE49-F238E27FC236}">
                    <a16:creationId xmlns:a16="http://schemas.microsoft.com/office/drawing/2014/main" id="{C1469D96-0C4C-4B46-A67A-90706A3212A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5" name="Group 796">
                <a:extLst>
                  <a:ext uri="{FF2B5EF4-FFF2-40B4-BE49-F238E27FC236}">
                    <a16:creationId xmlns:a16="http://schemas.microsoft.com/office/drawing/2014/main" id="{80509ABD-4713-47D8-8B05-CB4A940D8FAE}"/>
                  </a:ext>
                </a:extLst>
              </p:cNvPr>
              <p:cNvGrpSpPr>
                <a:grpSpLocks/>
              </p:cNvGrpSpPr>
              <p:nvPr/>
            </p:nvGrpSpPr>
            <p:grpSpPr bwMode="auto">
              <a:xfrm>
                <a:off x="4735" y="1627"/>
                <a:ext cx="582" cy="151"/>
                <a:chOff x="614" y="2568"/>
                <a:chExt cx="725" cy="139"/>
              </a:xfrm>
            </p:grpSpPr>
            <p:sp>
              <p:nvSpPr>
                <p:cNvPr id="221" name="AutoShape 797">
                  <a:extLst>
                    <a:ext uri="{FF2B5EF4-FFF2-40B4-BE49-F238E27FC236}">
                      <a16:creationId xmlns:a16="http://schemas.microsoft.com/office/drawing/2014/main" id="{39535BB2-32D7-4A2D-904D-A46EF172BA9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2" name="AutoShape 798">
                  <a:extLst>
                    <a:ext uri="{FF2B5EF4-FFF2-40B4-BE49-F238E27FC236}">
                      <a16:creationId xmlns:a16="http://schemas.microsoft.com/office/drawing/2014/main" id="{A1F854E1-EBE2-4858-9E10-918676F2BFA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6" name="Freeform 799">
                <a:extLst>
                  <a:ext uri="{FF2B5EF4-FFF2-40B4-BE49-F238E27FC236}">
                    <a16:creationId xmlns:a16="http://schemas.microsoft.com/office/drawing/2014/main" id="{A18270A7-F78F-4866-BB2A-995729585FD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7" name="Group 800">
                <a:extLst>
                  <a:ext uri="{FF2B5EF4-FFF2-40B4-BE49-F238E27FC236}">
                    <a16:creationId xmlns:a16="http://schemas.microsoft.com/office/drawing/2014/main" id="{1F222651-913A-40AB-81A1-5F345C167FF2}"/>
                  </a:ext>
                </a:extLst>
              </p:cNvPr>
              <p:cNvGrpSpPr>
                <a:grpSpLocks/>
              </p:cNvGrpSpPr>
              <p:nvPr/>
            </p:nvGrpSpPr>
            <p:grpSpPr bwMode="auto">
              <a:xfrm>
                <a:off x="4739" y="1327"/>
                <a:ext cx="582" cy="139"/>
                <a:chOff x="614" y="2568"/>
                <a:chExt cx="725" cy="139"/>
              </a:xfrm>
            </p:grpSpPr>
            <p:sp>
              <p:nvSpPr>
                <p:cNvPr id="219" name="AutoShape 801">
                  <a:extLst>
                    <a:ext uri="{FF2B5EF4-FFF2-40B4-BE49-F238E27FC236}">
                      <a16:creationId xmlns:a16="http://schemas.microsoft.com/office/drawing/2014/main" id="{3552D924-0869-4F1B-AA09-F841E917BCC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0" name="AutoShape 802">
                  <a:extLst>
                    <a:ext uri="{FF2B5EF4-FFF2-40B4-BE49-F238E27FC236}">
                      <a16:creationId xmlns:a16="http://schemas.microsoft.com/office/drawing/2014/main" id="{EC8AE42B-4E41-42B8-AFDC-650E84579935}"/>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8" name="Rectangle 803">
                <a:extLst>
                  <a:ext uri="{FF2B5EF4-FFF2-40B4-BE49-F238E27FC236}">
                    <a16:creationId xmlns:a16="http://schemas.microsoft.com/office/drawing/2014/main" id="{07655FBD-D78D-47D7-A820-F56E2CEAA6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9" name="Freeform 804">
                <a:extLst>
                  <a:ext uri="{FF2B5EF4-FFF2-40B4-BE49-F238E27FC236}">
                    <a16:creationId xmlns:a16="http://schemas.microsoft.com/office/drawing/2014/main" id="{9D2B2C9E-9814-4CC0-BB3F-2A9B2EA90AB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805">
                <a:extLst>
                  <a:ext uri="{FF2B5EF4-FFF2-40B4-BE49-F238E27FC236}">
                    <a16:creationId xmlns:a16="http://schemas.microsoft.com/office/drawing/2014/main" id="{96ECD745-6F3F-4CF1-A1A9-9B613189BF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Oval 806">
                <a:extLst>
                  <a:ext uri="{FF2B5EF4-FFF2-40B4-BE49-F238E27FC236}">
                    <a16:creationId xmlns:a16="http://schemas.microsoft.com/office/drawing/2014/main" id="{8EBD9B00-87B8-4A27-B6C8-8C692012B6A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2" name="Freeform 807">
                <a:extLst>
                  <a:ext uri="{FF2B5EF4-FFF2-40B4-BE49-F238E27FC236}">
                    <a16:creationId xmlns:a16="http://schemas.microsoft.com/office/drawing/2014/main" id="{30DC4532-56BB-4A29-97EF-2783CC52053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AutoShape 808">
                <a:extLst>
                  <a:ext uri="{FF2B5EF4-FFF2-40B4-BE49-F238E27FC236}">
                    <a16:creationId xmlns:a16="http://schemas.microsoft.com/office/drawing/2014/main" id="{B55871AF-2A8F-4D3F-8C66-1E93C8B9959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4" name="AutoShape 809">
                <a:extLst>
                  <a:ext uri="{FF2B5EF4-FFF2-40B4-BE49-F238E27FC236}">
                    <a16:creationId xmlns:a16="http://schemas.microsoft.com/office/drawing/2014/main" id="{63225596-145A-4FAB-9FA8-D558C3E1BF3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Oval 810">
                <a:extLst>
                  <a:ext uri="{FF2B5EF4-FFF2-40B4-BE49-F238E27FC236}">
                    <a16:creationId xmlns:a16="http://schemas.microsoft.com/office/drawing/2014/main" id="{57F7BB55-412D-4F54-9E2C-04E611E9D29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6" name="Oval 811">
                <a:extLst>
                  <a:ext uri="{FF2B5EF4-FFF2-40B4-BE49-F238E27FC236}">
                    <a16:creationId xmlns:a16="http://schemas.microsoft.com/office/drawing/2014/main" id="{4B9D6FE4-1F95-49BB-96D0-DD86E8390A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217" name="Oval 812">
                <a:extLst>
                  <a:ext uri="{FF2B5EF4-FFF2-40B4-BE49-F238E27FC236}">
                    <a16:creationId xmlns:a16="http://schemas.microsoft.com/office/drawing/2014/main" id="{A24B2D12-98F0-4445-AED2-069C56AF194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8" name="Rectangle 813">
                <a:extLst>
                  <a:ext uri="{FF2B5EF4-FFF2-40B4-BE49-F238E27FC236}">
                    <a16:creationId xmlns:a16="http://schemas.microsoft.com/office/drawing/2014/main" id="{87131D43-2604-4411-B842-D8F8AA2B483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3" name="Group 814">
              <a:extLst>
                <a:ext uri="{FF2B5EF4-FFF2-40B4-BE49-F238E27FC236}">
                  <a16:creationId xmlns:a16="http://schemas.microsoft.com/office/drawing/2014/main" id="{CC0733FD-AA30-453D-86D4-33DBC90D6F59}"/>
                </a:ext>
              </a:extLst>
            </p:cNvPr>
            <p:cNvGrpSpPr>
              <a:grpSpLocks/>
            </p:cNvGrpSpPr>
            <p:nvPr/>
          </p:nvGrpSpPr>
          <p:grpSpPr bwMode="auto">
            <a:xfrm>
              <a:off x="4992" y="3341"/>
              <a:ext cx="143" cy="303"/>
              <a:chOff x="4140" y="429"/>
              <a:chExt cx="1425" cy="2396"/>
            </a:xfrm>
          </p:grpSpPr>
          <p:sp>
            <p:nvSpPr>
              <p:cNvPr id="163" name="Freeform 815">
                <a:extLst>
                  <a:ext uri="{FF2B5EF4-FFF2-40B4-BE49-F238E27FC236}">
                    <a16:creationId xmlns:a16="http://schemas.microsoft.com/office/drawing/2014/main" id="{50AD4A15-4A8A-4A98-B402-45BD002DE40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Rectangle 816">
                <a:extLst>
                  <a:ext uri="{FF2B5EF4-FFF2-40B4-BE49-F238E27FC236}">
                    <a16:creationId xmlns:a16="http://schemas.microsoft.com/office/drawing/2014/main" id="{D1FAE895-5FAF-4BE4-817E-78DF1C8F525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5" name="Freeform 817">
                <a:extLst>
                  <a:ext uri="{FF2B5EF4-FFF2-40B4-BE49-F238E27FC236}">
                    <a16:creationId xmlns:a16="http://schemas.microsoft.com/office/drawing/2014/main" id="{121D05B8-0CAF-446D-BCB2-30D9B6BA28C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818">
                <a:extLst>
                  <a:ext uri="{FF2B5EF4-FFF2-40B4-BE49-F238E27FC236}">
                    <a16:creationId xmlns:a16="http://schemas.microsoft.com/office/drawing/2014/main" id="{DE9868B1-BD63-4524-B70A-F78C22A2F7D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Rectangle 819">
                <a:extLst>
                  <a:ext uri="{FF2B5EF4-FFF2-40B4-BE49-F238E27FC236}">
                    <a16:creationId xmlns:a16="http://schemas.microsoft.com/office/drawing/2014/main" id="{D5E23154-14C7-4ED2-BFC5-EB93F0EC2CF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68" name="Group 820">
                <a:extLst>
                  <a:ext uri="{FF2B5EF4-FFF2-40B4-BE49-F238E27FC236}">
                    <a16:creationId xmlns:a16="http://schemas.microsoft.com/office/drawing/2014/main" id="{2D56DE65-5222-4B1F-8152-2714917F1CD9}"/>
                  </a:ext>
                </a:extLst>
              </p:cNvPr>
              <p:cNvGrpSpPr>
                <a:grpSpLocks/>
              </p:cNvGrpSpPr>
              <p:nvPr/>
            </p:nvGrpSpPr>
            <p:grpSpPr bwMode="auto">
              <a:xfrm>
                <a:off x="4749" y="668"/>
                <a:ext cx="581" cy="145"/>
                <a:chOff x="614" y="2568"/>
                <a:chExt cx="725" cy="139"/>
              </a:xfrm>
            </p:grpSpPr>
            <p:sp>
              <p:nvSpPr>
                <p:cNvPr id="193" name="AutoShape 821">
                  <a:extLst>
                    <a:ext uri="{FF2B5EF4-FFF2-40B4-BE49-F238E27FC236}">
                      <a16:creationId xmlns:a16="http://schemas.microsoft.com/office/drawing/2014/main" id="{A4A1D4C5-AFF2-43F2-A7FF-588CEE794C6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 name="AutoShape 822">
                  <a:extLst>
                    <a:ext uri="{FF2B5EF4-FFF2-40B4-BE49-F238E27FC236}">
                      <a16:creationId xmlns:a16="http://schemas.microsoft.com/office/drawing/2014/main" id="{C04FCC11-9119-4107-8FAD-B33D25364E1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69" name="Rectangle 823">
                <a:extLst>
                  <a:ext uri="{FF2B5EF4-FFF2-40B4-BE49-F238E27FC236}">
                    <a16:creationId xmlns:a16="http://schemas.microsoft.com/office/drawing/2014/main" id="{45D61FCD-A7A9-485D-AB91-B63BEDC3C98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0" name="Group 824">
                <a:extLst>
                  <a:ext uri="{FF2B5EF4-FFF2-40B4-BE49-F238E27FC236}">
                    <a16:creationId xmlns:a16="http://schemas.microsoft.com/office/drawing/2014/main" id="{BF7CCAA7-8788-47DD-A6C7-5F4FFE952D47}"/>
                  </a:ext>
                </a:extLst>
              </p:cNvPr>
              <p:cNvGrpSpPr>
                <a:grpSpLocks/>
              </p:cNvGrpSpPr>
              <p:nvPr/>
            </p:nvGrpSpPr>
            <p:grpSpPr bwMode="auto">
              <a:xfrm>
                <a:off x="4747" y="994"/>
                <a:ext cx="581" cy="134"/>
                <a:chOff x="614" y="2568"/>
                <a:chExt cx="725" cy="139"/>
              </a:xfrm>
            </p:grpSpPr>
            <p:sp>
              <p:nvSpPr>
                <p:cNvPr id="191" name="AutoShape 825">
                  <a:extLst>
                    <a:ext uri="{FF2B5EF4-FFF2-40B4-BE49-F238E27FC236}">
                      <a16:creationId xmlns:a16="http://schemas.microsoft.com/office/drawing/2014/main" id="{7C4D8A7A-4309-472A-AC6B-BD4CA33B3A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2" name="AutoShape 826">
                  <a:extLst>
                    <a:ext uri="{FF2B5EF4-FFF2-40B4-BE49-F238E27FC236}">
                      <a16:creationId xmlns:a16="http://schemas.microsoft.com/office/drawing/2014/main" id="{E43B38EC-FCCD-437E-B2A9-2658019D0B4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1" name="Rectangle 827">
                <a:extLst>
                  <a:ext uri="{FF2B5EF4-FFF2-40B4-BE49-F238E27FC236}">
                    <a16:creationId xmlns:a16="http://schemas.microsoft.com/office/drawing/2014/main" id="{41F56595-C4E9-4FE2-937D-B1F1E0DA014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2" name="Rectangle 828">
                <a:extLst>
                  <a:ext uri="{FF2B5EF4-FFF2-40B4-BE49-F238E27FC236}">
                    <a16:creationId xmlns:a16="http://schemas.microsoft.com/office/drawing/2014/main" id="{998D8DE7-11E0-403B-B7A8-F25F2877C59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3" name="Group 829">
                <a:extLst>
                  <a:ext uri="{FF2B5EF4-FFF2-40B4-BE49-F238E27FC236}">
                    <a16:creationId xmlns:a16="http://schemas.microsoft.com/office/drawing/2014/main" id="{872168F3-6C5A-471F-A6A9-9E90D6EF249E}"/>
                  </a:ext>
                </a:extLst>
              </p:cNvPr>
              <p:cNvGrpSpPr>
                <a:grpSpLocks/>
              </p:cNvGrpSpPr>
              <p:nvPr/>
            </p:nvGrpSpPr>
            <p:grpSpPr bwMode="auto">
              <a:xfrm>
                <a:off x="4735" y="1627"/>
                <a:ext cx="582" cy="151"/>
                <a:chOff x="614" y="2568"/>
                <a:chExt cx="725" cy="139"/>
              </a:xfrm>
            </p:grpSpPr>
            <p:sp>
              <p:nvSpPr>
                <p:cNvPr id="189" name="AutoShape 830">
                  <a:extLst>
                    <a:ext uri="{FF2B5EF4-FFF2-40B4-BE49-F238E27FC236}">
                      <a16:creationId xmlns:a16="http://schemas.microsoft.com/office/drawing/2014/main" id="{BE3F6A65-1B01-4484-9DD6-BB762AB558D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0" name="AutoShape 831">
                  <a:extLst>
                    <a:ext uri="{FF2B5EF4-FFF2-40B4-BE49-F238E27FC236}">
                      <a16:creationId xmlns:a16="http://schemas.microsoft.com/office/drawing/2014/main" id="{8EFE5A7C-21C3-44E2-AAF0-BC6CAA29D13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4" name="Freeform 832">
                <a:extLst>
                  <a:ext uri="{FF2B5EF4-FFF2-40B4-BE49-F238E27FC236}">
                    <a16:creationId xmlns:a16="http://schemas.microsoft.com/office/drawing/2014/main" id="{84EF2CB2-997D-4335-B0A0-C293500D567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5" name="Group 833">
                <a:extLst>
                  <a:ext uri="{FF2B5EF4-FFF2-40B4-BE49-F238E27FC236}">
                    <a16:creationId xmlns:a16="http://schemas.microsoft.com/office/drawing/2014/main" id="{2EEAD6E1-5D08-4C26-A5A1-87F44B934135}"/>
                  </a:ext>
                </a:extLst>
              </p:cNvPr>
              <p:cNvGrpSpPr>
                <a:grpSpLocks/>
              </p:cNvGrpSpPr>
              <p:nvPr/>
            </p:nvGrpSpPr>
            <p:grpSpPr bwMode="auto">
              <a:xfrm>
                <a:off x="4739" y="1327"/>
                <a:ext cx="582" cy="139"/>
                <a:chOff x="614" y="2568"/>
                <a:chExt cx="725" cy="139"/>
              </a:xfrm>
            </p:grpSpPr>
            <p:sp>
              <p:nvSpPr>
                <p:cNvPr id="187" name="AutoShape 834">
                  <a:extLst>
                    <a:ext uri="{FF2B5EF4-FFF2-40B4-BE49-F238E27FC236}">
                      <a16:creationId xmlns:a16="http://schemas.microsoft.com/office/drawing/2014/main" id="{09C3FEDA-9456-47C8-8A07-25D8BEE3C12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8" name="AutoShape 835">
                  <a:extLst>
                    <a:ext uri="{FF2B5EF4-FFF2-40B4-BE49-F238E27FC236}">
                      <a16:creationId xmlns:a16="http://schemas.microsoft.com/office/drawing/2014/main" id="{45B5489F-8186-4557-B4B3-D4CB4789ECA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6" name="Rectangle 836">
                <a:extLst>
                  <a:ext uri="{FF2B5EF4-FFF2-40B4-BE49-F238E27FC236}">
                    <a16:creationId xmlns:a16="http://schemas.microsoft.com/office/drawing/2014/main" id="{AD05CBA3-689D-489B-9B65-A9EDB58C6F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7" name="Freeform 837">
                <a:extLst>
                  <a:ext uri="{FF2B5EF4-FFF2-40B4-BE49-F238E27FC236}">
                    <a16:creationId xmlns:a16="http://schemas.microsoft.com/office/drawing/2014/main" id="{56043005-AC4F-4274-BF17-4F9CD3EBAAF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838">
                <a:extLst>
                  <a:ext uri="{FF2B5EF4-FFF2-40B4-BE49-F238E27FC236}">
                    <a16:creationId xmlns:a16="http://schemas.microsoft.com/office/drawing/2014/main" id="{DDAB3D21-37D2-4650-BCE9-A9E8D2E0B44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Oval 839">
                <a:extLst>
                  <a:ext uri="{FF2B5EF4-FFF2-40B4-BE49-F238E27FC236}">
                    <a16:creationId xmlns:a16="http://schemas.microsoft.com/office/drawing/2014/main" id="{64D8250D-213A-4B04-9C26-57D2DE9C90B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0" name="Freeform 840">
                <a:extLst>
                  <a:ext uri="{FF2B5EF4-FFF2-40B4-BE49-F238E27FC236}">
                    <a16:creationId xmlns:a16="http://schemas.microsoft.com/office/drawing/2014/main" id="{E9AF4AE7-AE9E-4DD2-8730-DB57B9D4A47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AutoShape 841">
                <a:extLst>
                  <a:ext uri="{FF2B5EF4-FFF2-40B4-BE49-F238E27FC236}">
                    <a16:creationId xmlns:a16="http://schemas.microsoft.com/office/drawing/2014/main" id="{A1F0C4E3-ED0B-4408-8D03-86BDFFFDFD5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2" name="AutoShape 842">
                <a:extLst>
                  <a:ext uri="{FF2B5EF4-FFF2-40B4-BE49-F238E27FC236}">
                    <a16:creationId xmlns:a16="http://schemas.microsoft.com/office/drawing/2014/main" id="{8DA88046-968E-4DB4-9B24-356DFB9D3A2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3" name="Oval 843">
                <a:extLst>
                  <a:ext uri="{FF2B5EF4-FFF2-40B4-BE49-F238E27FC236}">
                    <a16:creationId xmlns:a16="http://schemas.microsoft.com/office/drawing/2014/main" id="{D9808146-8924-4F84-AC28-749FA6680FB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4" name="Oval 844">
                <a:extLst>
                  <a:ext uri="{FF2B5EF4-FFF2-40B4-BE49-F238E27FC236}">
                    <a16:creationId xmlns:a16="http://schemas.microsoft.com/office/drawing/2014/main" id="{6CCCD3E2-88E3-4DA7-8AEE-390EF1E8C51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185" name="Oval 845">
                <a:extLst>
                  <a:ext uri="{FF2B5EF4-FFF2-40B4-BE49-F238E27FC236}">
                    <a16:creationId xmlns:a16="http://schemas.microsoft.com/office/drawing/2014/main" id="{31DF48A3-0D77-4F92-A8AC-ADFEF9DAF3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6" name="Rectangle 846">
                <a:extLst>
                  <a:ext uri="{FF2B5EF4-FFF2-40B4-BE49-F238E27FC236}">
                    <a16:creationId xmlns:a16="http://schemas.microsoft.com/office/drawing/2014/main" id="{92B8DA19-50DF-4691-93C7-BFB3832B07F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4" name="Group 847">
              <a:extLst>
                <a:ext uri="{FF2B5EF4-FFF2-40B4-BE49-F238E27FC236}">
                  <a16:creationId xmlns:a16="http://schemas.microsoft.com/office/drawing/2014/main" id="{E9478796-6809-4E4F-8F15-5BE9D414A418}"/>
                </a:ext>
              </a:extLst>
            </p:cNvPr>
            <p:cNvGrpSpPr>
              <a:grpSpLocks/>
            </p:cNvGrpSpPr>
            <p:nvPr/>
          </p:nvGrpSpPr>
          <p:grpSpPr bwMode="auto">
            <a:xfrm>
              <a:off x="3340" y="1287"/>
              <a:ext cx="337" cy="257"/>
              <a:chOff x="877" y="1008"/>
              <a:chExt cx="2747" cy="2591"/>
            </a:xfrm>
          </p:grpSpPr>
          <p:pic>
            <p:nvPicPr>
              <p:cNvPr id="140" name="Picture 848" descr="antenna_stylized">
                <a:extLst>
                  <a:ext uri="{FF2B5EF4-FFF2-40B4-BE49-F238E27FC236}">
                    <a16:creationId xmlns:a16="http://schemas.microsoft.com/office/drawing/2014/main" id="{A77488E0-4385-4F77-A7B9-B1A1977449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849" descr="laptop_keyboard">
                <a:extLst>
                  <a:ext uri="{FF2B5EF4-FFF2-40B4-BE49-F238E27FC236}">
                    <a16:creationId xmlns:a16="http://schemas.microsoft.com/office/drawing/2014/main" id="{F0E6E81D-C9DF-44A5-961A-5613FA44DD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Freeform 850">
                <a:extLst>
                  <a:ext uri="{FF2B5EF4-FFF2-40B4-BE49-F238E27FC236}">
                    <a16:creationId xmlns:a16="http://schemas.microsoft.com/office/drawing/2014/main" id="{930DDDA9-89C3-46BC-B14B-9B7837EC3C84}"/>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3" name="Picture 851" descr="screen">
                <a:extLst>
                  <a:ext uri="{FF2B5EF4-FFF2-40B4-BE49-F238E27FC236}">
                    <a16:creationId xmlns:a16="http://schemas.microsoft.com/office/drawing/2014/main" id="{25F9ABF6-9B1D-47DF-B8D9-776E2C0D2E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852">
                <a:extLst>
                  <a:ext uri="{FF2B5EF4-FFF2-40B4-BE49-F238E27FC236}">
                    <a16:creationId xmlns:a16="http://schemas.microsoft.com/office/drawing/2014/main" id="{7A382C34-399D-43B0-9881-00576F441B09}"/>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853">
                <a:extLst>
                  <a:ext uri="{FF2B5EF4-FFF2-40B4-BE49-F238E27FC236}">
                    <a16:creationId xmlns:a16="http://schemas.microsoft.com/office/drawing/2014/main" id="{1DA6ADB0-1BD9-4C08-9BE4-7E92DC3F77BD}"/>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854">
                <a:extLst>
                  <a:ext uri="{FF2B5EF4-FFF2-40B4-BE49-F238E27FC236}">
                    <a16:creationId xmlns:a16="http://schemas.microsoft.com/office/drawing/2014/main" id="{E475202D-AD6C-40B6-9FC3-08CCB6C7A60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855">
                <a:extLst>
                  <a:ext uri="{FF2B5EF4-FFF2-40B4-BE49-F238E27FC236}">
                    <a16:creationId xmlns:a16="http://schemas.microsoft.com/office/drawing/2014/main" id="{29CA4951-C615-484F-B33A-606D3555E115}"/>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856">
                <a:extLst>
                  <a:ext uri="{FF2B5EF4-FFF2-40B4-BE49-F238E27FC236}">
                    <a16:creationId xmlns:a16="http://schemas.microsoft.com/office/drawing/2014/main" id="{F30FDA87-FBE4-4075-8CFC-97AE0AFFE019}"/>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857">
                <a:extLst>
                  <a:ext uri="{FF2B5EF4-FFF2-40B4-BE49-F238E27FC236}">
                    <a16:creationId xmlns:a16="http://schemas.microsoft.com/office/drawing/2014/main" id="{ED22513A-BC2D-4738-BD2F-4BC98A5E91AE}"/>
                  </a:ext>
                </a:extLst>
              </p:cNvPr>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 name="Group 858">
                <a:extLst>
                  <a:ext uri="{FF2B5EF4-FFF2-40B4-BE49-F238E27FC236}">
                    <a16:creationId xmlns:a16="http://schemas.microsoft.com/office/drawing/2014/main" id="{879DFE4A-7CFB-413F-99A6-B78A1CDDF248}"/>
                  </a:ext>
                </a:extLst>
              </p:cNvPr>
              <p:cNvGrpSpPr>
                <a:grpSpLocks/>
              </p:cNvGrpSpPr>
              <p:nvPr/>
            </p:nvGrpSpPr>
            <p:grpSpPr bwMode="auto">
              <a:xfrm>
                <a:off x="1709" y="3008"/>
                <a:ext cx="507" cy="234"/>
                <a:chOff x="1740" y="2642"/>
                <a:chExt cx="752" cy="327"/>
              </a:xfrm>
            </p:grpSpPr>
            <p:sp>
              <p:nvSpPr>
                <p:cNvPr id="157" name="Freeform 859">
                  <a:extLst>
                    <a:ext uri="{FF2B5EF4-FFF2-40B4-BE49-F238E27FC236}">
                      <a16:creationId xmlns:a16="http://schemas.microsoft.com/office/drawing/2014/main" id="{DD4BAF01-B2B5-469D-8257-FE98E2C11D2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860">
                  <a:extLst>
                    <a:ext uri="{FF2B5EF4-FFF2-40B4-BE49-F238E27FC236}">
                      <a16:creationId xmlns:a16="http://schemas.microsoft.com/office/drawing/2014/main" id="{DF3EE904-E25E-4630-93AF-FACA55060E7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861">
                  <a:extLst>
                    <a:ext uri="{FF2B5EF4-FFF2-40B4-BE49-F238E27FC236}">
                      <a16:creationId xmlns:a16="http://schemas.microsoft.com/office/drawing/2014/main" id="{1B5E4348-1EBF-4D9B-84C5-8C2FF1769FB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862">
                  <a:extLst>
                    <a:ext uri="{FF2B5EF4-FFF2-40B4-BE49-F238E27FC236}">
                      <a16:creationId xmlns:a16="http://schemas.microsoft.com/office/drawing/2014/main" id="{56B21A0D-E413-446E-9CBC-DFE487BF25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863">
                  <a:extLst>
                    <a:ext uri="{FF2B5EF4-FFF2-40B4-BE49-F238E27FC236}">
                      <a16:creationId xmlns:a16="http://schemas.microsoft.com/office/drawing/2014/main" id="{15C3F319-4B43-4DFE-8366-5BF681D288A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864">
                  <a:extLst>
                    <a:ext uri="{FF2B5EF4-FFF2-40B4-BE49-F238E27FC236}">
                      <a16:creationId xmlns:a16="http://schemas.microsoft.com/office/drawing/2014/main" id="{609D2252-EFFB-4A4C-8C90-27AFB89F2C1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1" name="Freeform 865">
                <a:extLst>
                  <a:ext uri="{FF2B5EF4-FFF2-40B4-BE49-F238E27FC236}">
                    <a16:creationId xmlns:a16="http://schemas.microsoft.com/office/drawing/2014/main" id="{1858EBB3-A786-45F6-9E5D-81FC5CDDF9C9}"/>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866">
                <a:extLst>
                  <a:ext uri="{FF2B5EF4-FFF2-40B4-BE49-F238E27FC236}">
                    <a16:creationId xmlns:a16="http://schemas.microsoft.com/office/drawing/2014/main" id="{F6644C81-BA2C-4F7B-A04A-536C947EB70A}"/>
                  </a:ext>
                </a:extLst>
              </p:cNvPr>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867">
                <a:extLst>
                  <a:ext uri="{FF2B5EF4-FFF2-40B4-BE49-F238E27FC236}">
                    <a16:creationId xmlns:a16="http://schemas.microsoft.com/office/drawing/2014/main" id="{F25097EA-28E3-40E9-974F-EC344D1C1B6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868">
                <a:extLst>
                  <a:ext uri="{FF2B5EF4-FFF2-40B4-BE49-F238E27FC236}">
                    <a16:creationId xmlns:a16="http://schemas.microsoft.com/office/drawing/2014/main" id="{3F879FD9-ECA2-40CC-9AF3-9AA498E581A5}"/>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869">
                <a:extLst>
                  <a:ext uri="{FF2B5EF4-FFF2-40B4-BE49-F238E27FC236}">
                    <a16:creationId xmlns:a16="http://schemas.microsoft.com/office/drawing/2014/main" id="{5CC03A4B-5F2F-4CF0-8123-761F4CFF15C2}"/>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870">
                <a:extLst>
                  <a:ext uri="{FF2B5EF4-FFF2-40B4-BE49-F238E27FC236}">
                    <a16:creationId xmlns:a16="http://schemas.microsoft.com/office/drawing/2014/main" id="{91FA1402-D880-4462-A2FA-5C3BB73B53B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871">
              <a:extLst>
                <a:ext uri="{FF2B5EF4-FFF2-40B4-BE49-F238E27FC236}">
                  <a16:creationId xmlns:a16="http://schemas.microsoft.com/office/drawing/2014/main" id="{E9CAA6FA-C470-4C4D-98FB-6D3F1636B162}"/>
                </a:ext>
              </a:extLst>
            </p:cNvPr>
            <p:cNvGrpSpPr>
              <a:grpSpLocks/>
            </p:cNvGrpSpPr>
            <p:nvPr/>
          </p:nvGrpSpPr>
          <p:grpSpPr bwMode="auto">
            <a:xfrm>
              <a:off x="4329" y="3456"/>
              <a:ext cx="299" cy="257"/>
              <a:chOff x="877" y="1008"/>
              <a:chExt cx="2747" cy="2591"/>
            </a:xfrm>
          </p:grpSpPr>
          <p:pic>
            <p:nvPicPr>
              <p:cNvPr id="117" name="Picture 872" descr="antenna_stylized">
                <a:extLst>
                  <a:ext uri="{FF2B5EF4-FFF2-40B4-BE49-F238E27FC236}">
                    <a16:creationId xmlns:a16="http://schemas.microsoft.com/office/drawing/2014/main" id="{507A9D90-CD09-4C99-85B3-5C1F736E0D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873" descr="laptop_keyboard">
                <a:extLst>
                  <a:ext uri="{FF2B5EF4-FFF2-40B4-BE49-F238E27FC236}">
                    <a16:creationId xmlns:a16="http://schemas.microsoft.com/office/drawing/2014/main" id="{2AD2516C-99F8-4A19-A4CE-3E9B6DC076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874">
                <a:extLst>
                  <a:ext uri="{FF2B5EF4-FFF2-40B4-BE49-F238E27FC236}">
                    <a16:creationId xmlns:a16="http://schemas.microsoft.com/office/drawing/2014/main" id="{6C0F513F-CC01-4527-9F4E-41CA7F8480C6}"/>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20" name="Picture 875" descr="screen">
                <a:extLst>
                  <a:ext uri="{FF2B5EF4-FFF2-40B4-BE49-F238E27FC236}">
                    <a16:creationId xmlns:a16="http://schemas.microsoft.com/office/drawing/2014/main" id="{C1403600-7F8D-4F44-A2FF-9B9ECAD94AE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876">
                <a:extLst>
                  <a:ext uri="{FF2B5EF4-FFF2-40B4-BE49-F238E27FC236}">
                    <a16:creationId xmlns:a16="http://schemas.microsoft.com/office/drawing/2014/main" id="{DCD8717D-3850-4A6F-A700-A86F026764ED}"/>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877">
                <a:extLst>
                  <a:ext uri="{FF2B5EF4-FFF2-40B4-BE49-F238E27FC236}">
                    <a16:creationId xmlns:a16="http://schemas.microsoft.com/office/drawing/2014/main" id="{87836C27-014E-4BA8-9747-C25285A80A1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878">
                <a:extLst>
                  <a:ext uri="{FF2B5EF4-FFF2-40B4-BE49-F238E27FC236}">
                    <a16:creationId xmlns:a16="http://schemas.microsoft.com/office/drawing/2014/main" id="{855F88F3-991A-4CCB-8F64-9A7BCC63493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879">
                <a:extLst>
                  <a:ext uri="{FF2B5EF4-FFF2-40B4-BE49-F238E27FC236}">
                    <a16:creationId xmlns:a16="http://schemas.microsoft.com/office/drawing/2014/main" id="{ACAC7EF4-AF27-49AC-960B-8A51FA087E94}"/>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880">
                <a:extLst>
                  <a:ext uri="{FF2B5EF4-FFF2-40B4-BE49-F238E27FC236}">
                    <a16:creationId xmlns:a16="http://schemas.microsoft.com/office/drawing/2014/main" id="{61EBDB07-1112-4469-A342-F4D302787D52}"/>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881">
                <a:extLst>
                  <a:ext uri="{FF2B5EF4-FFF2-40B4-BE49-F238E27FC236}">
                    <a16:creationId xmlns:a16="http://schemas.microsoft.com/office/drawing/2014/main" id="{209EBC34-BF80-438D-9562-82F6F0F74CFC}"/>
                  </a:ext>
                </a:extLst>
              </p:cNvPr>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7" name="Group 882">
                <a:extLst>
                  <a:ext uri="{FF2B5EF4-FFF2-40B4-BE49-F238E27FC236}">
                    <a16:creationId xmlns:a16="http://schemas.microsoft.com/office/drawing/2014/main" id="{CC93C0E4-CFDE-4BC9-84E1-0BEE863A8D1D}"/>
                  </a:ext>
                </a:extLst>
              </p:cNvPr>
              <p:cNvGrpSpPr>
                <a:grpSpLocks/>
              </p:cNvGrpSpPr>
              <p:nvPr/>
            </p:nvGrpSpPr>
            <p:grpSpPr bwMode="auto">
              <a:xfrm>
                <a:off x="1709" y="3008"/>
                <a:ext cx="507" cy="234"/>
                <a:chOff x="1740" y="2642"/>
                <a:chExt cx="752" cy="327"/>
              </a:xfrm>
            </p:grpSpPr>
            <p:sp>
              <p:nvSpPr>
                <p:cNvPr id="134" name="Freeform 883">
                  <a:extLst>
                    <a:ext uri="{FF2B5EF4-FFF2-40B4-BE49-F238E27FC236}">
                      <a16:creationId xmlns:a16="http://schemas.microsoft.com/office/drawing/2014/main" id="{3CEE419C-9C3F-411A-9F9E-5CD9F6B4C1D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884">
                  <a:extLst>
                    <a:ext uri="{FF2B5EF4-FFF2-40B4-BE49-F238E27FC236}">
                      <a16:creationId xmlns:a16="http://schemas.microsoft.com/office/drawing/2014/main" id="{615E7F9D-DA25-40C4-9C21-772B3F03AAE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885">
                  <a:extLst>
                    <a:ext uri="{FF2B5EF4-FFF2-40B4-BE49-F238E27FC236}">
                      <a16:creationId xmlns:a16="http://schemas.microsoft.com/office/drawing/2014/main" id="{AEAF3D01-2CB7-4756-97A3-F94686D82CB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886">
                  <a:extLst>
                    <a:ext uri="{FF2B5EF4-FFF2-40B4-BE49-F238E27FC236}">
                      <a16:creationId xmlns:a16="http://schemas.microsoft.com/office/drawing/2014/main" id="{48EEF95F-D7E5-40E1-B35C-ED3846A34885}"/>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887">
                  <a:extLst>
                    <a:ext uri="{FF2B5EF4-FFF2-40B4-BE49-F238E27FC236}">
                      <a16:creationId xmlns:a16="http://schemas.microsoft.com/office/drawing/2014/main" id="{9769EBCA-F5D8-41A2-8CD1-36DA71F4016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888">
                  <a:extLst>
                    <a:ext uri="{FF2B5EF4-FFF2-40B4-BE49-F238E27FC236}">
                      <a16:creationId xmlns:a16="http://schemas.microsoft.com/office/drawing/2014/main" id="{8AE9C42F-2887-46E5-A902-DCCCB303E16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8" name="Freeform 889">
                <a:extLst>
                  <a:ext uri="{FF2B5EF4-FFF2-40B4-BE49-F238E27FC236}">
                    <a16:creationId xmlns:a16="http://schemas.microsoft.com/office/drawing/2014/main" id="{84CDB5E6-5D81-49E2-BB3E-B7A47956F151}"/>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890">
                <a:extLst>
                  <a:ext uri="{FF2B5EF4-FFF2-40B4-BE49-F238E27FC236}">
                    <a16:creationId xmlns:a16="http://schemas.microsoft.com/office/drawing/2014/main" id="{D58C40B4-189A-4DA9-9665-AEE406C26336}"/>
                  </a:ext>
                </a:extLst>
              </p:cNvPr>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891">
                <a:extLst>
                  <a:ext uri="{FF2B5EF4-FFF2-40B4-BE49-F238E27FC236}">
                    <a16:creationId xmlns:a16="http://schemas.microsoft.com/office/drawing/2014/main" id="{B2DA9AA3-39BE-4237-89DE-6E707C23D3C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892">
                <a:extLst>
                  <a:ext uri="{FF2B5EF4-FFF2-40B4-BE49-F238E27FC236}">
                    <a16:creationId xmlns:a16="http://schemas.microsoft.com/office/drawing/2014/main" id="{BB97C455-FBEC-44CE-B5AE-AC56B36AFA2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893">
                <a:extLst>
                  <a:ext uri="{FF2B5EF4-FFF2-40B4-BE49-F238E27FC236}">
                    <a16:creationId xmlns:a16="http://schemas.microsoft.com/office/drawing/2014/main" id="{84F857DD-7169-4852-83B1-F303ABEEDA4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894">
                <a:extLst>
                  <a:ext uri="{FF2B5EF4-FFF2-40B4-BE49-F238E27FC236}">
                    <a16:creationId xmlns:a16="http://schemas.microsoft.com/office/drawing/2014/main" id="{273F1B6A-1985-402C-9C15-B2E0C7D41F4E}"/>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895">
              <a:extLst>
                <a:ext uri="{FF2B5EF4-FFF2-40B4-BE49-F238E27FC236}">
                  <a16:creationId xmlns:a16="http://schemas.microsoft.com/office/drawing/2014/main" id="{64D0DF4D-1D6B-402C-9B04-7B392F2528F5}"/>
                </a:ext>
              </a:extLst>
            </p:cNvPr>
            <p:cNvGrpSpPr>
              <a:grpSpLocks/>
            </p:cNvGrpSpPr>
            <p:nvPr/>
          </p:nvGrpSpPr>
          <p:grpSpPr bwMode="auto">
            <a:xfrm>
              <a:off x="3503" y="1916"/>
              <a:ext cx="280" cy="257"/>
              <a:chOff x="877" y="1008"/>
              <a:chExt cx="2747" cy="2591"/>
            </a:xfrm>
          </p:grpSpPr>
          <p:pic>
            <p:nvPicPr>
              <p:cNvPr id="94" name="Picture 896" descr="antenna_stylized">
                <a:extLst>
                  <a:ext uri="{FF2B5EF4-FFF2-40B4-BE49-F238E27FC236}">
                    <a16:creationId xmlns:a16="http://schemas.microsoft.com/office/drawing/2014/main" id="{7715F545-740A-49C5-878E-10FEAB8255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897" descr="laptop_keyboard">
                <a:extLst>
                  <a:ext uri="{FF2B5EF4-FFF2-40B4-BE49-F238E27FC236}">
                    <a16:creationId xmlns:a16="http://schemas.microsoft.com/office/drawing/2014/main" id="{17999FE9-D78F-4EAE-9889-C862AD8BC04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898">
                <a:extLst>
                  <a:ext uri="{FF2B5EF4-FFF2-40B4-BE49-F238E27FC236}">
                    <a16:creationId xmlns:a16="http://schemas.microsoft.com/office/drawing/2014/main" id="{8E5C49A8-D7DB-469E-A8E2-077B66A5F888}"/>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7" name="Picture 899" descr="screen">
                <a:extLst>
                  <a:ext uri="{FF2B5EF4-FFF2-40B4-BE49-F238E27FC236}">
                    <a16:creationId xmlns:a16="http://schemas.microsoft.com/office/drawing/2014/main" id="{609A1CB7-B68D-4A81-8C84-EFA3E1FCC50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900">
                <a:extLst>
                  <a:ext uri="{FF2B5EF4-FFF2-40B4-BE49-F238E27FC236}">
                    <a16:creationId xmlns:a16="http://schemas.microsoft.com/office/drawing/2014/main" id="{873830DE-4056-4047-9ED2-69AC30DD74C5}"/>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01">
                <a:extLst>
                  <a:ext uri="{FF2B5EF4-FFF2-40B4-BE49-F238E27FC236}">
                    <a16:creationId xmlns:a16="http://schemas.microsoft.com/office/drawing/2014/main" id="{3C991EAB-15DE-46CA-BDD6-8577CE6D7E2B}"/>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02">
                <a:extLst>
                  <a:ext uri="{FF2B5EF4-FFF2-40B4-BE49-F238E27FC236}">
                    <a16:creationId xmlns:a16="http://schemas.microsoft.com/office/drawing/2014/main" id="{54971959-EE90-46C2-B4B2-A1F77AE38031}"/>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903">
                <a:extLst>
                  <a:ext uri="{FF2B5EF4-FFF2-40B4-BE49-F238E27FC236}">
                    <a16:creationId xmlns:a16="http://schemas.microsoft.com/office/drawing/2014/main" id="{20664FAA-6891-4F29-AFD4-9025A2420888}"/>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904">
                <a:extLst>
                  <a:ext uri="{FF2B5EF4-FFF2-40B4-BE49-F238E27FC236}">
                    <a16:creationId xmlns:a16="http://schemas.microsoft.com/office/drawing/2014/main" id="{AF9A68A9-47E0-438D-87FF-315925BEDF9C}"/>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905">
                <a:extLst>
                  <a:ext uri="{FF2B5EF4-FFF2-40B4-BE49-F238E27FC236}">
                    <a16:creationId xmlns:a16="http://schemas.microsoft.com/office/drawing/2014/main" id="{A811AF9F-949B-4858-9CE9-0ABE37830E98}"/>
                  </a:ext>
                </a:extLst>
              </p:cNvPr>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 name="Group 906">
                <a:extLst>
                  <a:ext uri="{FF2B5EF4-FFF2-40B4-BE49-F238E27FC236}">
                    <a16:creationId xmlns:a16="http://schemas.microsoft.com/office/drawing/2014/main" id="{0928E6AC-7E99-41CF-ADEE-19E77DA8C202}"/>
                  </a:ext>
                </a:extLst>
              </p:cNvPr>
              <p:cNvGrpSpPr>
                <a:grpSpLocks/>
              </p:cNvGrpSpPr>
              <p:nvPr/>
            </p:nvGrpSpPr>
            <p:grpSpPr bwMode="auto">
              <a:xfrm>
                <a:off x="1709" y="3008"/>
                <a:ext cx="507" cy="234"/>
                <a:chOff x="1740" y="2642"/>
                <a:chExt cx="752" cy="327"/>
              </a:xfrm>
            </p:grpSpPr>
            <p:sp>
              <p:nvSpPr>
                <p:cNvPr id="111" name="Freeform 907">
                  <a:extLst>
                    <a:ext uri="{FF2B5EF4-FFF2-40B4-BE49-F238E27FC236}">
                      <a16:creationId xmlns:a16="http://schemas.microsoft.com/office/drawing/2014/main" id="{FEF27B52-BBE7-491E-A28B-68CA11FC5A8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908">
                  <a:extLst>
                    <a:ext uri="{FF2B5EF4-FFF2-40B4-BE49-F238E27FC236}">
                      <a16:creationId xmlns:a16="http://schemas.microsoft.com/office/drawing/2014/main" id="{B751C3DC-6BC0-41CE-BD11-D274F39F47A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909">
                  <a:extLst>
                    <a:ext uri="{FF2B5EF4-FFF2-40B4-BE49-F238E27FC236}">
                      <a16:creationId xmlns:a16="http://schemas.microsoft.com/office/drawing/2014/main" id="{46B50AA0-EB74-4E67-A4D7-78B4F272DFC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910">
                  <a:extLst>
                    <a:ext uri="{FF2B5EF4-FFF2-40B4-BE49-F238E27FC236}">
                      <a16:creationId xmlns:a16="http://schemas.microsoft.com/office/drawing/2014/main" id="{10D7FF4E-FC89-44FF-95D2-6593C22C2B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911">
                  <a:extLst>
                    <a:ext uri="{FF2B5EF4-FFF2-40B4-BE49-F238E27FC236}">
                      <a16:creationId xmlns:a16="http://schemas.microsoft.com/office/drawing/2014/main" id="{9A78C7D2-3727-4F97-B027-F6E4E0224BF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912">
                  <a:extLst>
                    <a:ext uri="{FF2B5EF4-FFF2-40B4-BE49-F238E27FC236}">
                      <a16:creationId xmlns:a16="http://schemas.microsoft.com/office/drawing/2014/main" id="{CCAAAC05-0AF5-4281-9EC2-E8224B10528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Freeform 913">
                <a:extLst>
                  <a:ext uri="{FF2B5EF4-FFF2-40B4-BE49-F238E27FC236}">
                    <a16:creationId xmlns:a16="http://schemas.microsoft.com/office/drawing/2014/main" id="{0437B49B-8032-4617-B847-1BB69A75F9E6}"/>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914">
                <a:extLst>
                  <a:ext uri="{FF2B5EF4-FFF2-40B4-BE49-F238E27FC236}">
                    <a16:creationId xmlns:a16="http://schemas.microsoft.com/office/drawing/2014/main" id="{FF83B48C-19FF-4C21-9D3E-22BBD3B93E01}"/>
                  </a:ext>
                </a:extLst>
              </p:cNvPr>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15">
                <a:extLst>
                  <a:ext uri="{FF2B5EF4-FFF2-40B4-BE49-F238E27FC236}">
                    <a16:creationId xmlns:a16="http://schemas.microsoft.com/office/drawing/2014/main" id="{1C316AFB-0B60-4A89-8530-586C87EF7A68}"/>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916">
                <a:extLst>
                  <a:ext uri="{FF2B5EF4-FFF2-40B4-BE49-F238E27FC236}">
                    <a16:creationId xmlns:a16="http://schemas.microsoft.com/office/drawing/2014/main" id="{43B8DC4F-0D32-480F-AF9C-A84BE4376FC4}"/>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917">
                <a:extLst>
                  <a:ext uri="{FF2B5EF4-FFF2-40B4-BE49-F238E27FC236}">
                    <a16:creationId xmlns:a16="http://schemas.microsoft.com/office/drawing/2014/main" id="{45DCD968-38C6-45A3-BC65-C8850F2E591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918">
                <a:extLst>
                  <a:ext uri="{FF2B5EF4-FFF2-40B4-BE49-F238E27FC236}">
                    <a16:creationId xmlns:a16="http://schemas.microsoft.com/office/drawing/2014/main" id="{12FA44B5-14BC-4ABD-B641-90091E12225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919">
              <a:extLst>
                <a:ext uri="{FF2B5EF4-FFF2-40B4-BE49-F238E27FC236}">
                  <a16:creationId xmlns:a16="http://schemas.microsoft.com/office/drawing/2014/main" id="{91ABA868-3ED9-4153-89DC-70FCF21F22F7}"/>
                </a:ext>
              </a:extLst>
            </p:cNvPr>
            <p:cNvGrpSpPr>
              <a:grpSpLocks/>
            </p:cNvGrpSpPr>
            <p:nvPr/>
          </p:nvGrpSpPr>
          <p:grpSpPr bwMode="auto">
            <a:xfrm flipH="1">
              <a:off x="3742" y="2030"/>
              <a:ext cx="261" cy="235"/>
              <a:chOff x="2839" y="3501"/>
              <a:chExt cx="755" cy="803"/>
            </a:xfrm>
          </p:grpSpPr>
          <p:pic>
            <p:nvPicPr>
              <p:cNvPr id="92" name="Picture 920" descr="desktop_computer_stylized_medium">
                <a:extLst>
                  <a:ext uri="{FF2B5EF4-FFF2-40B4-BE49-F238E27FC236}">
                    <a16:creationId xmlns:a16="http://schemas.microsoft.com/office/drawing/2014/main" id="{4585C7E1-F2DF-4E9B-A618-DB0661D2B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921">
                <a:extLst>
                  <a:ext uri="{FF2B5EF4-FFF2-40B4-BE49-F238E27FC236}">
                    <a16:creationId xmlns:a16="http://schemas.microsoft.com/office/drawing/2014/main" id="{05F9F501-1F7A-45EA-8923-796C2B3FAA5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8" name="Group 922">
              <a:extLst>
                <a:ext uri="{FF2B5EF4-FFF2-40B4-BE49-F238E27FC236}">
                  <a16:creationId xmlns:a16="http://schemas.microsoft.com/office/drawing/2014/main" id="{598858DB-1BD6-4E1B-973B-9780C6FAA36D}"/>
                </a:ext>
              </a:extLst>
            </p:cNvPr>
            <p:cNvGrpSpPr>
              <a:grpSpLocks/>
            </p:cNvGrpSpPr>
            <p:nvPr/>
          </p:nvGrpSpPr>
          <p:grpSpPr bwMode="auto">
            <a:xfrm>
              <a:off x="4603" y="3416"/>
              <a:ext cx="299" cy="257"/>
              <a:chOff x="877" y="1008"/>
              <a:chExt cx="2747" cy="2591"/>
            </a:xfrm>
          </p:grpSpPr>
          <p:pic>
            <p:nvPicPr>
              <p:cNvPr id="69" name="Picture 923" descr="antenna_stylized">
                <a:extLst>
                  <a:ext uri="{FF2B5EF4-FFF2-40B4-BE49-F238E27FC236}">
                    <a16:creationId xmlns:a16="http://schemas.microsoft.com/office/drawing/2014/main" id="{708C8DAD-C9B3-41A9-A632-C44EE371A7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924" descr="laptop_keyboard">
                <a:extLst>
                  <a:ext uri="{FF2B5EF4-FFF2-40B4-BE49-F238E27FC236}">
                    <a16:creationId xmlns:a16="http://schemas.microsoft.com/office/drawing/2014/main" id="{01E353BE-C0F9-45B9-8238-77BD8E28C4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925">
                <a:extLst>
                  <a:ext uri="{FF2B5EF4-FFF2-40B4-BE49-F238E27FC236}">
                    <a16:creationId xmlns:a16="http://schemas.microsoft.com/office/drawing/2014/main" id="{D56D259E-D917-4871-8584-B773B6A0F2CA}"/>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926" descr="screen">
                <a:extLst>
                  <a:ext uri="{FF2B5EF4-FFF2-40B4-BE49-F238E27FC236}">
                    <a16:creationId xmlns:a16="http://schemas.microsoft.com/office/drawing/2014/main" id="{E0C12629-8B44-4BE9-8D59-69624D59890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927">
                <a:extLst>
                  <a:ext uri="{FF2B5EF4-FFF2-40B4-BE49-F238E27FC236}">
                    <a16:creationId xmlns:a16="http://schemas.microsoft.com/office/drawing/2014/main" id="{22934517-A094-4A15-B9A8-0F96E1D4FB35}"/>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928">
                <a:extLst>
                  <a:ext uri="{FF2B5EF4-FFF2-40B4-BE49-F238E27FC236}">
                    <a16:creationId xmlns:a16="http://schemas.microsoft.com/office/drawing/2014/main" id="{9D10AE7E-156B-4C3B-9F9A-42CC3D1B3AA2}"/>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929">
                <a:extLst>
                  <a:ext uri="{FF2B5EF4-FFF2-40B4-BE49-F238E27FC236}">
                    <a16:creationId xmlns:a16="http://schemas.microsoft.com/office/drawing/2014/main" id="{930DE995-D80F-43F3-B81C-E03E50990D9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930">
                <a:extLst>
                  <a:ext uri="{FF2B5EF4-FFF2-40B4-BE49-F238E27FC236}">
                    <a16:creationId xmlns:a16="http://schemas.microsoft.com/office/drawing/2014/main" id="{57F7CA46-6F7B-47B3-8DE9-86E64E8282E4}"/>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931">
                <a:extLst>
                  <a:ext uri="{FF2B5EF4-FFF2-40B4-BE49-F238E27FC236}">
                    <a16:creationId xmlns:a16="http://schemas.microsoft.com/office/drawing/2014/main" id="{86315AD0-0501-4F8A-A276-7178FECCD154}"/>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932">
                <a:extLst>
                  <a:ext uri="{FF2B5EF4-FFF2-40B4-BE49-F238E27FC236}">
                    <a16:creationId xmlns:a16="http://schemas.microsoft.com/office/drawing/2014/main" id="{72BEE86B-7444-4D85-ADF2-521DD4FA48E5}"/>
                  </a:ext>
                </a:extLst>
              </p:cNvPr>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9" name="Group 933">
                <a:extLst>
                  <a:ext uri="{FF2B5EF4-FFF2-40B4-BE49-F238E27FC236}">
                    <a16:creationId xmlns:a16="http://schemas.microsoft.com/office/drawing/2014/main" id="{C7BDD688-BC63-4526-8A82-D58C423DED3F}"/>
                  </a:ext>
                </a:extLst>
              </p:cNvPr>
              <p:cNvGrpSpPr>
                <a:grpSpLocks/>
              </p:cNvGrpSpPr>
              <p:nvPr/>
            </p:nvGrpSpPr>
            <p:grpSpPr bwMode="auto">
              <a:xfrm>
                <a:off x="1709" y="3008"/>
                <a:ext cx="507" cy="234"/>
                <a:chOff x="1740" y="2642"/>
                <a:chExt cx="752" cy="327"/>
              </a:xfrm>
            </p:grpSpPr>
            <p:sp>
              <p:nvSpPr>
                <p:cNvPr id="86" name="Freeform 934">
                  <a:extLst>
                    <a:ext uri="{FF2B5EF4-FFF2-40B4-BE49-F238E27FC236}">
                      <a16:creationId xmlns:a16="http://schemas.microsoft.com/office/drawing/2014/main" id="{1F5AC301-9FFF-4E12-BFC4-CC59C65C1B5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935">
                  <a:extLst>
                    <a:ext uri="{FF2B5EF4-FFF2-40B4-BE49-F238E27FC236}">
                      <a16:creationId xmlns:a16="http://schemas.microsoft.com/office/drawing/2014/main" id="{B54055DD-038B-4991-8241-E402132FD91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936">
                  <a:extLst>
                    <a:ext uri="{FF2B5EF4-FFF2-40B4-BE49-F238E27FC236}">
                      <a16:creationId xmlns:a16="http://schemas.microsoft.com/office/drawing/2014/main" id="{AF6792E2-E567-4449-A169-48EAB05CE1C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937">
                  <a:extLst>
                    <a:ext uri="{FF2B5EF4-FFF2-40B4-BE49-F238E27FC236}">
                      <a16:creationId xmlns:a16="http://schemas.microsoft.com/office/drawing/2014/main" id="{C06C5336-2312-42A9-9C82-044F2DA2E79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938">
                  <a:extLst>
                    <a:ext uri="{FF2B5EF4-FFF2-40B4-BE49-F238E27FC236}">
                      <a16:creationId xmlns:a16="http://schemas.microsoft.com/office/drawing/2014/main" id="{1CB55F94-07DD-4AF1-B929-07956E15FB4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39">
                  <a:extLst>
                    <a:ext uri="{FF2B5EF4-FFF2-40B4-BE49-F238E27FC236}">
                      <a16:creationId xmlns:a16="http://schemas.microsoft.com/office/drawing/2014/main" id="{B4938449-39E0-4204-8F2E-780BAD9F6E3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0" name="Freeform 940">
                <a:extLst>
                  <a:ext uri="{FF2B5EF4-FFF2-40B4-BE49-F238E27FC236}">
                    <a16:creationId xmlns:a16="http://schemas.microsoft.com/office/drawing/2014/main" id="{D59C2701-E308-4EE8-B9B7-B96F7EEBCD5E}"/>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941">
                <a:extLst>
                  <a:ext uri="{FF2B5EF4-FFF2-40B4-BE49-F238E27FC236}">
                    <a16:creationId xmlns:a16="http://schemas.microsoft.com/office/drawing/2014/main" id="{5D1AAA41-DBA4-4A9C-A753-A8BC028B8749}"/>
                  </a:ext>
                </a:extLst>
              </p:cNvPr>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942">
                <a:extLst>
                  <a:ext uri="{FF2B5EF4-FFF2-40B4-BE49-F238E27FC236}">
                    <a16:creationId xmlns:a16="http://schemas.microsoft.com/office/drawing/2014/main" id="{B44D2676-9632-4242-AA8B-979DA14E67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943">
                <a:extLst>
                  <a:ext uri="{FF2B5EF4-FFF2-40B4-BE49-F238E27FC236}">
                    <a16:creationId xmlns:a16="http://schemas.microsoft.com/office/drawing/2014/main" id="{81DC953F-C636-461B-BDD4-90FFBFF976D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944">
                <a:extLst>
                  <a:ext uri="{FF2B5EF4-FFF2-40B4-BE49-F238E27FC236}">
                    <a16:creationId xmlns:a16="http://schemas.microsoft.com/office/drawing/2014/main" id="{9E61FA67-B1E6-4E7B-91E9-0BBD0F85F6F1}"/>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945">
                <a:extLst>
                  <a:ext uri="{FF2B5EF4-FFF2-40B4-BE49-F238E27FC236}">
                    <a16:creationId xmlns:a16="http://schemas.microsoft.com/office/drawing/2014/main" id="{6531A903-4194-4794-8C4D-588D2953AB9F}"/>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382" name="Line 1034">
            <a:extLst>
              <a:ext uri="{FF2B5EF4-FFF2-40B4-BE49-F238E27FC236}">
                <a16:creationId xmlns:a16="http://schemas.microsoft.com/office/drawing/2014/main" id="{967911A6-1BAC-49D4-9FC7-05B750CFAE5C}"/>
              </a:ext>
            </a:extLst>
          </p:cNvPr>
          <p:cNvSpPr>
            <a:spLocks noChangeShapeType="1"/>
          </p:cNvSpPr>
          <p:nvPr/>
        </p:nvSpPr>
        <p:spPr bwMode="auto">
          <a:xfrm flipH="1">
            <a:off x="7593013" y="1939928"/>
            <a:ext cx="828675" cy="120332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3" name="Line 1035">
            <a:extLst>
              <a:ext uri="{FF2B5EF4-FFF2-40B4-BE49-F238E27FC236}">
                <a16:creationId xmlns:a16="http://schemas.microsoft.com/office/drawing/2014/main" id="{30586A7C-A8FC-4CC9-B02C-590C1FBCC27F}"/>
              </a:ext>
            </a:extLst>
          </p:cNvPr>
          <p:cNvSpPr>
            <a:spLocks noChangeShapeType="1"/>
          </p:cNvSpPr>
          <p:nvPr/>
        </p:nvSpPr>
        <p:spPr bwMode="auto">
          <a:xfrm>
            <a:off x="7467600" y="3503615"/>
            <a:ext cx="30163" cy="15557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 name="Line 1036">
            <a:extLst>
              <a:ext uri="{FF2B5EF4-FFF2-40B4-BE49-F238E27FC236}">
                <a16:creationId xmlns:a16="http://schemas.microsoft.com/office/drawing/2014/main" id="{458837B1-DF9C-4F54-BF75-994E9D971228}"/>
              </a:ext>
            </a:extLst>
          </p:cNvPr>
          <p:cNvSpPr>
            <a:spLocks noChangeShapeType="1"/>
          </p:cNvSpPr>
          <p:nvPr/>
        </p:nvSpPr>
        <p:spPr bwMode="auto">
          <a:xfrm>
            <a:off x="7927974" y="3603627"/>
            <a:ext cx="1296988" cy="20383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335898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7119FA-91C4-42DE-AC89-191368383E59}"/>
              </a:ext>
            </a:extLst>
          </p:cNvPr>
          <p:cNvPicPr>
            <a:picLocks noChangeAspect="1"/>
          </p:cNvPicPr>
          <p:nvPr/>
        </p:nvPicPr>
        <p:blipFill>
          <a:blip r:embed="rId2"/>
          <a:stretch>
            <a:fillRect/>
          </a:stretch>
        </p:blipFill>
        <p:spPr>
          <a:xfrm>
            <a:off x="5562600" y="2239965"/>
            <a:ext cx="6359785" cy="3913173"/>
          </a:xfrm>
          <a:prstGeom prst="rect">
            <a:avLst/>
          </a:prstGeom>
        </p:spPr>
      </p:pic>
      <p:sp>
        <p:nvSpPr>
          <p:cNvPr id="2" name="标题 1">
            <a:extLst>
              <a:ext uri="{FF2B5EF4-FFF2-40B4-BE49-F238E27FC236}">
                <a16:creationId xmlns:a16="http://schemas.microsoft.com/office/drawing/2014/main" id="{E2E82E2D-B9A8-4D38-9B81-AC645A0E0EA0}"/>
              </a:ext>
            </a:extLst>
          </p:cNvPr>
          <p:cNvSpPr>
            <a:spLocks noGrp="1"/>
          </p:cNvSpPr>
          <p:nvPr>
            <p:ph type="title"/>
          </p:nvPr>
        </p:nvSpPr>
        <p:spPr/>
        <p:txBody>
          <a:bodyPr/>
          <a:lstStyle/>
          <a:p>
            <a:r>
              <a:rPr lang="zh-CN" altLang="en-US" dirty="0"/>
              <a:t>分布式哈希表：</a:t>
            </a:r>
            <a:r>
              <a:rPr lang="en-US" altLang="zh-CN" dirty="0"/>
              <a:t>Chord</a:t>
            </a:r>
            <a:r>
              <a:rPr lang="zh-CN" altLang="en-US" dirty="0"/>
              <a:t>中</a:t>
            </a:r>
            <a:r>
              <a:rPr lang="en-US" altLang="zh-CN" dirty="0"/>
              <a:t>Peer</a:t>
            </a:r>
            <a:r>
              <a:rPr lang="zh-CN" altLang="en-US" dirty="0"/>
              <a:t>退出</a:t>
            </a:r>
          </a:p>
        </p:txBody>
      </p:sp>
      <p:sp>
        <p:nvSpPr>
          <p:cNvPr id="3" name="内容占位符 2">
            <a:extLst>
              <a:ext uri="{FF2B5EF4-FFF2-40B4-BE49-F238E27FC236}">
                <a16:creationId xmlns:a16="http://schemas.microsoft.com/office/drawing/2014/main" id="{FD351BCC-1AC8-41EC-A513-8B0C29BB8DBD}"/>
              </a:ext>
            </a:extLst>
          </p:cNvPr>
          <p:cNvSpPr>
            <a:spLocks noGrp="1"/>
          </p:cNvSpPr>
          <p:nvPr>
            <p:ph idx="1"/>
          </p:nvPr>
        </p:nvSpPr>
        <p:spPr>
          <a:xfrm>
            <a:off x="609600" y="1600203"/>
            <a:ext cx="10972800" cy="457197"/>
          </a:xfrm>
        </p:spPr>
        <p:txBody>
          <a:bodyPr/>
          <a:lstStyle/>
          <a:p>
            <a:r>
              <a:rPr lang="zh-CN" altLang="en-US" dirty="0"/>
              <a:t>当</a:t>
            </a:r>
            <a:r>
              <a:rPr lang="en-US" altLang="zh-CN" dirty="0"/>
              <a:t>Peer</a:t>
            </a:r>
            <a:r>
              <a:rPr lang="zh-CN" altLang="en-US" dirty="0">
                <a:solidFill>
                  <a:srgbClr val="C00000"/>
                </a:solidFill>
              </a:rPr>
              <a:t>正常</a:t>
            </a:r>
            <a:r>
              <a:rPr lang="zh-CN" altLang="en-US" dirty="0"/>
              <a:t>退出：</a:t>
            </a:r>
            <a:endParaRPr lang="en-US" altLang="zh-CN" dirty="0"/>
          </a:p>
          <a:p>
            <a:pPr lvl="1"/>
            <a:r>
              <a:rPr lang="zh-CN" altLang="en-US" dirty="0"/>
              <a:t>通知前驱结点、后续</a:t>
            </a:r>
            <a:r>
              <a:rPr lang="en-US" altLang="zh-CN" dirty="0"/>
              <a:t>Peer</a:t>
            </a:r>
            <a:r>
              <a:rPr lang="zh-CN" altLang="en-US" dirty="0"/>
              <a:t>更改邻居关系</a:t>
            </a:r>
            <a:endParaRPr lang="en-US" altLang="zh-CN" dirty="0"/>
          </a:p>
          <a:p>
            <a:pPr lvl="1"/>
            <a:r>
              <a:rPr lang="zh-CN" altLang="en-US" dirty="0"/>
              <a:t>将数据迁移至后续</a:t>
            </a:r>
            <a:r>
              <a:rPr lang="en-US" altLang="zh-CN" dirty="0"/>
              <a:t>Peer</a:t>
            </a:r>
          </a:p>
          <a:p>
            <a:r>
              <a:rPr lang="zh-CN" altLang="en-US" dirty="0"/>
              <a:t>当</a:t>
            </a:r>
            <a:r>
              <a:rPr lang="en-US" altLang="zh-CN" dirty="0"/>
              <a:t>Peer</a:t>
            </a:r>
            <a:r>
              <a:rPr lang="zh-CN" altLang="en-US" dirty="0">
                <a:solidFill>
                  <a:srgbClr val="C00000"/>
                </a:solidFill>
              </a:rPr>
              <a:t>异常</a:t>
            </a:r>
            <a:r>
              <a:rPr lang="zh-CN" altLang="en-US" dirty="0"/>
              <a:t>退出</a:t>
            </a:r>
            <a:endParaRPr lang="en-US" altLang="zh-CN" dirty="0"/>
          </a:p>
          <a:p>
            <a:pPr lvl="1"/>
            <a:r>
              <a:rPr lang="zh-CN" altLang="en-US" dirty="0"/>
              <a:t>发送数据丢失</a:t>
            </a:r>
            <a:endParaRPr lang="en-US" altLang="zh-CN" dirty="0"/>
          </a:p>
          <a:p>
            <a:pPr lvl="1"/>
            <a:r>
              <a:rPr lang="zh-CN" altLang="en-US" dirty="0"/>
              <a:t>解决方案：每份数据在多个</a:t>
            </a:r>
            <a:r>
              <a:rPr lang="en-US" altLang="zh-CN" dirty="0"/>
              <a:t>peer</a:t>
            </a:r>
            <a:r>
              <a:rPr lang="zh-CN" altLang="en-US" dirty="0"/>
              <a:t>上进行备份，</a:t>
            </a:r>
            <a:br>
              <a:rPr lang="en-US" altLang="zh-CN" dirty="0"/>
            </a:br>
            <a:r>
              <a:rPr lang="zh-CN" altLang="en-US" dirty="0"/>
              <a:t>一旦发现异常退出，从备份数据中进行恢复</a:t>
            </a:r>
          </a:p>
        </p:txBody>
      </p:sp>
      <p:sp>
        <p:nvSpPr>
          <p:cNvPr id="4" name="灯片编号占位符 3">
            <a:extLst>
              <a:ext uri="{FF2B5EF4-FFF2-40B4-BE49-F238E27FC236}">
                <a16:creationId xmlns:a16="http://schemas.microsoft.com/office/drawing/2014/main" id="{B540606F-251C-4276-8C09-1F1B06B6EC0C}"/>
              </a:ext>
            </a:extLst>
          </p:cNvPr>
          <p:cNvSpPr>
            <a:spLocks noGrp="1"/>
          </p:cNvSpPr>
          <p:nvPr>
            <p:ph type="sldNum" sz="quarter" idx="11"/>
          </p:nvPr>
        </p:nvSpPr>
        <p:spPr/>
        <p:txBody>
          <a:bodyPr/>
          <a:lstStyle/>
          <a:p>
            <a:pPr>
              <a:defRPr/>
            </a:pPr>
            <a:fld id="{3FFE790D-BCFB-4008-9260-CA63AEE325FD}" type="slidenum">
              <a:rPr lang="en-US" smtClean="0"/>
              <a:pPr>
                <a:defRPr/>
              </a:pPr>
              <a:t>30</a:t>
            </a:fld>
            <a:endParaRPr lang="en-US" dirty="0"/>
          </a:p>
        </p:txBody>
      </p:sp>
    </p:spTree>
    <p:extLst>
      <p:ext uri="{BB962C8B-B14F-4D97-AF65-F5344CB8AC3E}">
        <p14:creationId xmlns:p14="http://schemas.microsoft.com/office/powerpoint/2010/main" val="50702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AFEC5-05BF-4BD9-9905-FEA745EBAC37}"/>
              </a:ext>
            </a:extLst>
          </p:cNvPr>
          <p:cNvSpPr>
            <a:spLocks noGrp="1"/>
          </p:cNvSpPr>
          <p:nvPr>
            <p:ph type="title"/>
          </p:nvPr>
        </p:nvSpPr>
        <p:spPr/>
        <p:txBody>
          <a:bodyPr/>
          <a:lstStyle/>
          <a:p>
            <a:r>
              <a:rPr lang="en-US" altLang="zh-CN" dirty="0"/>
              <a:t>Chord</a:t>
            </a:r>
            <a:r>
              <a:rPr lang="zh-CN" altLang="en-US" dirty="0"/>
              <a:t>在</a:t>
            </a:r>
            <a:r>
              <a:rPr lang="en-US" altLang="zh-CN" dirty="0"/>
              <a:t>Amazon</a:t>
            </a:r>
            <a:r>
              <a:rPr lang="zh-CN" altLang="en-US" dirty="0"/>
              <a:t> </a:t>
            </a:r>
            <a:r>
              <a:rPr lang="en-US" altLang="zh-CN" dirty="0"/>
              <a:t>Dynamo</a:t>
            </a:r>
            <a:r>
              <a:rPr lang="zh-CN" altLang="en-US" dirty="0"/>
              <a:t>的应用</a:t>
            </a:r>
          </a:p>
        </p:txBody>
      </p:sp>
      <p:sp>
        <p:nvSpPr>
          <p:cNvPr id="3" name="内容占位符 2">
            <a:extLst>
              <a:ext uri="{FF2B5EF4-FFF2-40B4-BE49-F238E27FC236}">
                <a16:creationId xmlns:a16="http://schemas.microsoft.com/office/drawing/2014/main" id="{9350145E-9FF7-4F8D-BED0-D4B5DAF866EE}"/>
              </a:ext>
            </a:extLst>
          </p:cNvPr>
          <p:cNvSpPr>
            <a:spLocks noGrp="1"/>
          </p:cNvSpPr>
          <p:nvPr>
            <p:ph idx="1"/>
          </p:nvPr>
        </p:nvSpPr>
        <p:spPr/>
        <p:txBody>
          <a:bodyPr/>
          <a:lstStyle/>
          <a:p>
            <a:r>
              <a:rPr lang="zh-CN" altLang="en-US" dirty="0"/>
              <a:t>问题</a:t>
            </a:r>
            <a:r>
              <a:rPr lang="en-US" altLang="zh-CN" dirty="0"/>
              <a:t>1</a:t>
            </a:r>
            <a:r>
              <a:rPr lang="zh-CN" altLang="en-US" dirty="0"/>
              <a:t>：负载均衡</a:t>
            </a:r>
            <a:endParaRPr lang="en-US" altLang="zh-CN" dirty="0"/>
          </a:p>
          <a:p>
            <a:pPr lvl="1"/>
            <a:r>
              <a:rPr lang="zh-CN" altLang="en-US" dirty="0"/>
              <a:t>由于哈希值的不确定性，结点分布可能不均衡</a:t>
            </a:r>
            <a:endParaRPr lang="en-US" altLang="zh-CN" dirty="0"/>
          </a:p>
          <a:p>
            <a:r>
              <a:rPr lang="zh-CN" altLang="en-US" dirty="0"/>
              <a:t>问题</a:t>
            </a:r>
            <a:r>
              <a:rPr lang="en-US" altLang="zh-CN" dirty="0"/>
              <a:t>2</a:t>
            </a:r>
            <a:r>
              <a:rPr lang="zh-CN" altLang="en-US" dirty="0"/>
              <a:t>：</a:t>
            </a:r>
            <a:r>
              <a:rPr lang="en-US" altLang="zh-CN" dirty="0"/>
              <a:t>Peer</a:t>
            </a:r>
            <a:r>
              <a:rPr lang="zh-CN" altLang="en-US" dirty="0"/>
              <a:t>之间能力不一样</a:t>
            </a:r>
            <a:endParaRPr lang="en-US" altLang="zh-CN" dirty="0"/>
          </a:p>
          <a:p>
            <a:r>
              <a:rPr lang="zh-CN" altLang="en-US" dirty="0"/>
              <a:t>解决方案：将每个</a:t>
            </a:r>
            <a:r>
              <a:rPr lang="en-US" altLang="zh-CN" dirty="0"/>
              <a:t>peer</a:t>
            </a:r>
            <a:r>
              <a:rPr lang="zh-CN" altLang="en-US" dirty="0"/>
              <a:t>划分成更多虚拟结点</a:t>
            </a:r>
          </a:p>
        </p:txBody>
      </p:sp>
      <p:sp>
        <p:nvSpPr>
          <p:cNvPr id="4" name="灯片编号占位符 3">
            <a:extLst>
              <a:ext uri="{FF2B5EF4-FFF2-40B4-BE49-F238E27FC236}">
                <a16:creationId xmlns:a16="http://schemas.microsoft.com/office/drawing/2014/main" id="{2BF728A6-BE5E-47BC-BD28-5A27FBFCD047}"/>
              </a:ext>
            </a:extLst>
          </p:cNvPr>
          <p:cNvSpPr>
            <a:spLocks noGrp="1"/>
          </p:cNvSpPr>
          <p:nvPr>
            <p:ph type="sldNum" sz="quarter" idx="11"/>
          </p:nvPr>
        </p:nvSpPr>
        <p:spPr/>
        <p:txBody>
          <a:bodyPr/>
          <a:lstStyle/>
          <a:p>
            <a:pPr>
              <a:defRPr/>
            </a:pPr>
            <a:fld id="{3FFE790D-BCFB-4008-9260-CA63AEE325FD}" type="slidenum">
              <a:rPr lang="en-US" smtClean="0"/>
              <a:pPr>
                <a:defRPr/>
              </a:pPr>
              <a:t>31</a:t>
            </a:fld>
            <a:endParaRPr lang="en-US" dirty="0"/>
          </a:p>
        </p:txBody>
      </p:sp>
      <p:pic>
        <p:nvPicPr>
          <p:cNvPr id="5" name="图片 4">
            <a:extLst>
              <a:ext uri="{FF2B5EF4-FFF2-40B4-BE49-F238E27FC236}">
                <a16:creationId xmlns:a16="http://schemas.microsoft.com/office/drawing/2014/main" id="{C81072DA-2870-43D4-801E-47A807215ACE}"/>
              </a:ext>
            </a:extLst>
          </p:cNvPr>
          <p:cNvPicPr>
            <a:picLocks noChangeAspect="1"/>
          </p:cNvPicPr>
          <p:nvPr/>
        </p:nvPicPr>
        <p:blipFill>
          <a:blip r:embed="rId2"/>
          <a:stretch>
            <a:fillRect/>
          </a:stretch>
        </p:blipFill>
        <p:spPr>
          <a:xfrm>
            <a:off x="6172200" y="2971800"/>
            <a:ext cx="5140585" cy="3163000"/>
          </a:xfrm>
          <a:prstGeom prst="rect">
            <a:avLst/>
          </a:prstGeom>
        </p:spPr>
      </p:pic>
      <p:sp>
        <p:nvSpPr>
          <p:cNvPr id="7" name="椭圆 6">
            <a:extLst>
              <a:ext uri="{FF2B5EF4-FFF2-40B4-BE49-F238E27FC236}">
                <a16:creationId xmlns:a16="http://schemas.microsoft.com/office/drawing/2014/main" id="{10D2D503-DE3B-494D-A09B-20C23EFA9E7D}"/>
              </a:ext>
            </a:extLst>
          </p:cNvPr>
          <p:cNvSpPr/>
          <p:nvPr/>
        </p:nvSpPr>
        <p:spPr bwMode="auto">
          <a:xfrm>
            <a:off x="7315200" y="4537543"/>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8" name="椭圆 7">
            <a:extLst>
              <a:ext uri="{FF2B5EF4-FFF2-40B4-BE49-F238E27FC236}">
                <a16:creationId xmlns:a16="http://schemas.microsoft.com/office/drawing/2014/main" id="{60C94DD3-CEC9-43EF-BF5D-982BEF902316}"/>
              </a:ext>
            </a:extLst>
          </p:cNvPr>
          <p:cNvSpPr/>
          <p:nvPr/>
        </p:nvSpPr>
        <p:spPr bwMode="auto">
          <a:xfrm>
            <a:off x="7696200" y="5544262"/>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cxnSp>
        <p:nvCxnSpPr>
          <p:cNvPr id="10" name="直接箭头连接符 9">
            <a:extLst>
              <a:ext uri="{FF2B5EF4-FFF2-40B4-BE49-F238E27FC236}">
                <a16:creationId xmlns:a16="http://schemas.microsoft.com/office/drawing/2014/main" id="{A52848C3-D62D-4FAD-9BFF-27582EB1E90C}"/>
              </a:ext>
            </a:extLst>
          </p:cNvPr>
          <p:cNvCxnSpPr/>
          <p:nvPr/>
        </p:nvCxnSpPr>
        <p:spPr bwMode="auto">
          <a:xfrm flipH="1">
            <a:off x="7696200" y="3944062"/>
            <a:ext cx="1828800" cy="68580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C2D40AC5-47DE-48D1-865D-FFF0A034F849}"/>
              </a:ext>
            </a:extLst>
          </p:cNvPr>
          <p:cNvCxnSpPr>
            <a:cxnSpLocks/>
          </p:cNvCxnSpPr>
          <p:nvPr/>
        </p:nvCxnSpPr>
        <p:spPr bwMode="auto">
          <a:xfrm flipH="1">
            <a:off x="8001000" y="4020262"/>
            <a:ext cx="1600200" cy="144780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80">
            <a:extLst>
              <a:ext uri="{FF2B5EF4-FFF2-40B4-BE49-F238E27FC236}">
                <a16:creationId xmlns:a16="http://schemas.microsoft.com/office/drawing/2014/main" id="{6862FC0E-6E1A-42A9-91D5-6BB390D4B513}"/>
              </a:ext>
            </a:extLst>
          </p:cNvPr>
          <p:cNvSpPr>
            <a:spLocks noChangeArrowheads="1"/>
          </p:cNvSpPr>
          <p:nvPr/>
        </p:nvSpPr>
        <p:spPr bwMode="auto">
          <a:xfrm>
            <a:off x="7933721" y="4389698"/>
            <a:ext cx="1676400" cy="369332"/>
          </a:xfrm>
          <a:prstGeom prst="rect">
            <a:avLst/>
          </a:prstGeom>
          <a:noFill/>
          <a:ln w="9525">
            <a:noFill/>
            <a:miter lim="800000"/>
            <a:headEnd/>
            <a:tailEnd/>
          </a:ln>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拆分虚拟结点</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 name="Rectangle 80">
            <a:extLst>
              <a:ext uri="{FF2B5EF4-FFF2-40B4-BE49-F238E27FC236}">
                <a16:creationId xmlns:a16="http://schemas.microsoft.com/office/drawing/2014/main" id="{44AFA259-94AE-4921-A346-C10B70C2A077}"/>
              </a:ext>
            </a:extLst>
          </p:cNvPr>
          <p:cNvSpPr>
            <a:spLocks noChangeArrowheads="1"/>
          </p:cNvSpPr>
          <p:nvPr/>
        </p:nvSpPr>
        <p:spPr bwMode="auto">
          <a:xfrm>
            <a:off x="1981200" y="4805598"/>
            <a:ext cx="5562600" cy="1477328"/>
          </a:xfrm>
          <a:prstGeom prst="rect">
            <a:avLst/>
          </a:prstGeom>
          <a:noFill/>
          <a:ln w="9525">
            <a:noFill/>
            <a:miter lim="800000"/>
            <a:headEnd/>
            <a:tailEnd/>
          </a:ln>
        </p:spPr>
        <p:txBody>
          <a:bodyPr wrap="square">
            <a:spAutoFit/>
          </a:bodyPr>
          <a:lstStyle/>
          <a:p>
            <a:r>
              <a:rPr lang="zh-CN" altLang="en-US" dirty="0">
                <a:latin typeface="微软雅黑" panose="020B0503020204020204" pitchFamily="34" charset="-122"/>
                <a:ea typeface="微软雅黑" panose="020B0503020204020204" pitchFamily="34" charset="-122"/>
              </a:rPr>
              <a:t>假设结点</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存储资源最多</a:t>
            </a:r>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划分前：</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数据</a:t>
            </a:r>
            <a:r>
              <a:rPr lang="en-US" altLang="zh-CN" dirty="0">
                <a:solidFill>
                  <a:srgbClr val="FF0000"/>
                </a:solidFill>
                <a:latin typeface="微软雅黑" panose="020B0503020204020204" pitchFamily="34" charset="-122"/>
                <a:ea typeface="微软雅黑" panose="020B0503020204020204" pitchFamily="34" charset="-122"/>
              </a:rPr>
              <a:t>4</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5</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6</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7</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0</a:t>
            </a:r>
            <a:r>
              <a:rPr lang="zh-CN" altLang="en-US" dirty="0">
                <a:solidFill>
                  <a:srgbClr val="FF0000"/>
                </a:solidFill>
                <a:latin typeface="微软雅黑" panose="020B0503020204020204" pitchFamily="34" charset="-122"/>
                <a:ea typeface="微软雅黑" panose="020B0503020204020204" pitchFamily="34" charset="-122"/>
              </a:rPr>
              <a:t>都存在结点</a:t>
            </a:r>
            <a:r>
              <a:rPr lang="en-US" altLang="zh-CN" dirty="0">
                <a:solidFill>
                  <a:srgbClr val="FF0000"/>
                </a:solidFill>
                <a:latin typeface="微软雅黑" panose="020B0503020204020204" pitchFamily="34" charset="-122"/>
                <a:ea typeface="微软雅黑" panose="020B0503020204020204" pitchFamily="34" charset="-122"/>
              </a:rPr>
              <a:t>0</a:t>
            </a:r>
            <a:r>
              <a:rPr lang="zh-CN" altLang="en-US" dirty="0">
                <a:solidFill>
                  <a:srgbClr val="FF0000"/>
                </a:solidFill>
                <a:latin typeface="微软雅黑" panose="020B0503020204020204" pitchFamily="34" charset="-122"/>
                <a:ea typeface="微软雅黑" panose="020B0503020204020204" pitchFamily="34" charset="-122"/>
              </a:rPr>
              <a:t>，结点</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只存数据</a:t>
            </a:r>
            <a:r>
              <a:rPr lang="en-US" altLang="zh-CN" dirty="0">
                <a:solidFill>
                  <a:srgbClr val="FF0000"/>
                </a:solidFill>
                <a:latin typeface="微软雅黑" panose="020B0503020204020204" pitchFamily="34" charset="-122"/>
                <a:ea typeface="微软雅黑" panose="020B0503020204020204" pitchFamily="34" charset="-122"/>
              </a:rPr>
              <a:t>1</a:t>
            </a:r>
          </a:p>
          <a:p>
            <a:r>
              <a:rPr lang="zh-CN" altLang="en-US" dirty="0">
                <a:solidFill>
                  <a:srgbClr val="FF0000"/>
                </a:solidFill>
                <a:latin typeface="微软雅黑" panose="020B0503020204020204" pitchFamily="34" charset="-122"/>
                <a:ea typeface="微软雅黑" panose="020B0503020204020204" pitchFamily="34" charset="-122"/>
              </a:rPr>
              <a:t>划分后：</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结点</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存储数据</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5</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6</a:t>
            </a:r>
          </a:p>
        </p:txBody>
      </p:sp>
    </p:spTree>
    <p:extLst>
      <p:ext uri="{BB962C8B-B14F-4D97-AF65-F5344CB8AC3E}">
        <p14:creationId xmlns:p14="http://schemas.microsoft.com/office/powerpoint/2010/main" val="2354079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r>
              <a:rPr lang="zh-CN" altLang="en-US" dirty="0">
                <a:solidFill>
                  <a:srgbClr val="FF0000"/>
                </a:solidFill>
              </a:rPr>
              <a:t>流媒体</a:t>
            </a:r>
            <a:endParaRPr lang="en-US" altLang="zh-CN" dirty="0">
              <a:solidFill>
                <a:srgbClr val="FF0000"/>
              </a:solidFill>
            </a:endParaRPr>
          </a:p>
          <a:p>
            <a:r>
              <a:rPr lang="zh-CN" altLang="en-US" dirty="0"/>
              <a:t>内容分发网络（</a:t>
            </a:r>
            <a:r>
              <a:rPr lang="en-US" altLang="zh-CN" dirty="0"/>
              <a:t>CDN</a:t>
            </a:r>
            <a:r>
              <a:rPr lang="zh-CN" altLang="en-US" dirty="0"/>
              <a:t>）</a:t>
            </a:r>
            <a:endParaRPr lang="en-US" altLang="zh-CN" dirty="0"/>
          </a:p>
          <a:p>
            <a:r>
              <a:rPr lang="en-US" altLang="zh-CN" dirty="0"/>
              <a:t>Telnet</a:t>
            </a:r>
          </a:p>
          <a:p>
            <a:r>
              <a:rPr lang="en-US" altLang="zh-CN" dirty="0"/>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32</a:t>
            </a:fld>
            <a:endParaRPr lang="en-US" dirty="0"/>
          </a:p>
        </p:txBody>
      </p:sp>
    </p:spTree>
    <p:extLst>
      <p:ext uri="{BB962C8B-B14F-4D97-AF65-F5344CB8AC3E}">
        <p14:creationId xmlns:p14="http://schemas.microsoft.com/office/powerpoint/2010/main" val="1193501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流媒体概述</a:t>
            </a:r>
          </a:p>
        </p:txBody>
      </p:sp>
      <p:sp>
        <p:nvSpPr>
          <p:cNvPr id="3" name="内容占位符 2"/>
          <p:cNvSpPr>
            <a:spLocks noGrp="1"/>
          </p:cNvSpPr>
          <p:nvPr>
            <p:ph idx="1"/>
          </p:nvPr>
        </p:nvSpPr>
        <p:spPr/>
        <p:txBody>
          <a:bodyPr>
            <a:noAutofit/>
          </a:bodyPr>
          <a:lstStyle/>
          <a:p>
            <a:pPr fontAlgn="base"/>
            <a:r>
              <a:rPr lang="zh-CN" altLang="en-US" dirty="0"/>
              <a:t>常见的流媒体服务</a:t>
            </a:r>
            <a:endParaRPr lang="en-US" altLang="zh-CN" dirty="0"/>
          </a:p>
          <a:p>
            <a:pPr lvl="1" fontAlgn="base"/>
            <a:r>
              <a:rPr lang="zh-CN" altLang="en-US" dirty="0">
                <a:solidFill>
                  <a:srgbClr val="C00000"/>
                </a:solidFill>
              </a:rPr>
              <a:t>媒体点播</a:t>
            </a:r>
            <a:r>
              <a:rPr lang="zh-CN" altLang="en-US" dirty="0"/>
              <a:t>：提前录制好，边下载边播放（起始时延</a:t>
            </a:r>
            <a:r>
              <a:rPr lang="en-US" altLang="zh-CN" dirty="0"/>
              <a:t>&lt;10s</a:t>
            </a:r>
            <a:r>
              <a:rPr lang="zh-CN" altLang="en-US" dirty="0"/>
              <a:t>；类</a:t>
            </a:r>
            <a:r>
              <a:rPr lang="en-US" altLang="zh-CN" dirty="0"/>
              <a:t>VCR</a:t>
            </a:r>
            <a:r>
              <a:rPr lang="zh-CN" altLang="en-US" dirty="0"/>
              <a:t>操作（例如拖动进度条）</a:t>
            </a:r>
            <a:r>
              <a:rPr lang="en-US" altLang="zh-CN" dirty="0"/>
              <a:t>&lt;1~2s</a:t>
            </a:r>
            <a:r>
              <a:rPr lang="zh-CN" altLang="en-US" dirty="0"/>
              <a:t>）</a:t>
            </a:r>
            <a:endParaRPr lang="en-US" altLang="zh-CN" dirty="0"/>
          </a:p>
          <a:p>
            <a:pPr lvl="1" fontAlgn="base"/>
            <a:r>
              <a:rPr lang="zh-CN" altLang="en-US" dirty="0">
                <a:solidFill>
                  <a:srgbClr val="C00000"/>
                </a:solidFill>
              </a:rPr>
              <a:t>媒体直播</a:t>
            </a:r>
            <a:r>
              <a:rPr lang="zh-CN" altLang="en-US" dirty="0"/>
              <a:t>：边录制边上传，边下载边播放（大规模直播往往有数秒的时延）</a:t>
            </a:r>
            <a:endParaRPr lang="en-US" altLang="zh-CN" dirty="0"/>
          </a:p>
          <a:p>
            <a:pPr lvl="1" fontAlgn="base"/>
            <a:r>
              <a:rPr lang="zh-CN" altLang="en-US" dirty="0">
                <a:solidFill>
                  <a:srgbClr val="C00000"/>
                </a:solidFill>
              </a:rPr>
              <a:t>实时交互 </a:t>
            </a:r>
            <a:r>
              <a:rPr lang="zh-CN" altLang="en-US" dirty="0"/>
              <a:t>：双方或多方实时交互式通信（时延</a:t>
            </a:r>
            <a:r>
              <a:rPr lang="en-US" altLang="zh-CN" dirty="0"/>
              <a:t>&lt;400ms</a:t>
            </a:r>
            <a:r>
              <a:rPr lang="zh-CN" altLang="en-US" dirty="0"/>
              <a:t>可接受，</a:t>
            </a:r>
            <a:r>
              <a:rPr lang="en-US" altLang="zh-CN" dirty="0"/>
              <a:t>VR</a:t>
            </a:r>
            <a:r>
              <a:rPr lang="zh-CN" altLang="en-US" dirty="0"/>
              <a:t>则需要</a:t>
            </a:r>
            <a:r>
              <a:rPr lang="en-US" altLang="zh-CN" dirty="0"/>
              <a:t>&lt;25ms</a:t>
            </a:r>
            <a:r>
              <a:rPr lang="zh-CN" altLang="en-US" dirty="0"/>
              <a:t>）</a:t>
            </a:r>
            <a:endParaRPr lang="en-US" altLang="zh-CN" dirty="0"/>
          </a:p>
          <a:p>
            <a:pPr fontAlgn="base"/>
            <a:endParaRPr lang="en-US" altLang="zh-CN" sz="2400" dirty="0"/>
          </a:p>
          <a:p>
            <a:pPr lvl="1" fontAlgn="base"/>
            <a:endParaRPr lang="zh-CN" altLang="en-US" sz="2000" dirty="0"/>
          </a:p>
          <a:p>
            <a:pPr lvl="1" fontAlgn="base"/>
            <a:endParaRPr lang="zh-CN" altLang="en-US" sz="2000" dirty="0"/>
          </a:p>
        </p:txBody>
      </p:sp>
      <p:pic>
        <p:nvPicPr>
          <p:cNvPr id="1028" name="Picture 4" descr="https://gimg2.baidu.com/image_search/src=http%3A%2F%2Finews.gtimg.com%2Fnewsapp_bt%2F0%2F6623197133%2F1000&amp;refer=http%3A%2F%2Finews.gtimg.com&amp;app=2002&amp;size=f9999,10000&amp;q=a80&amp;n=0&amp;g=0n&amp;fmt=jpeg?sec=1614591556&amp;t=153cf1798c4ca8c83d5a318c00af73f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570" y="4004291"/>
            <a:ext cx="1456741" cy="970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oss.gkstk.com%2Fimages%2F2017%2F3%2F02003806944.jpg&amp;refer=http%3A%2F%2Foss.gkstk.com&amp;app=2002&amp;size=f9999,10000&amp;q=a80&amp;n=0&amp;g=0n&amp;fmt=jpeg?sec=1614591629&amp;t=dc360cec5b7636ff511bf52df352c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81" y="3759614"/>
            <a:ext cx="1921984" cy="10715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gimg2.baidu.com/image_search/src=http%3A%2F%2Fpic2.zhimg.com%2F50%2Fv2-2d1cf9562d5754280da0af409bd943c9_qhd.jpg&amp;refer=http%3A%2F%2Fpic2.zhimg.com&amp;app=2002&amp;size=f9999,10000&amp;q=a80&amp;n=0&amp;g=0n&amp;fmt=jpeg?sec=1614591735&amp;t=6e74bfd9b5e38023701cea6fe912eaf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331" y="4045535"/>
            <a:ext cx="1337623" cy="13376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2059" y="4159371"/>
            <a:ext cx="1337623" cy="1296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内容占位符 2"/>
          <p:cNvSpPr txBox="1">
            <a:spLocks/>
          </p:cNvSpPr>
          <p:nvPr/>
        </p:nvSpPr>
        <p:spPr>
          <a:xfrm>
            <a:off x="1530152"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视频点播</a:t>
            </a:r>
          </a:p>
        </p:txBody>
      </p:sp>
      <p:sp>
        <p:nvSpPr>
          <p:cNvPr id="18" name="内容占位符 2"/>
          <p:cNvSpPr txBox="1">
            <a:spLocks/>
          </p:cNvSpPr>
          <p:nvPr/>
        </p:nvSpPr>
        <p:spPr>
          <a:xfrm>
            <a:off x="4914485"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视频直播</a:t>
            </a:r>
          </a:p>
        </p:txBody>
      </p:sp>
      <p:sp>
        <p:nvSpPr>
          <p:cNvPr id="19" name="内容占位符 2"/>
          <p:cNvSpPr txBox="1">
            <a:spLocks/>
          </p:cNvSpPr>
          <p:nvPr/>
        </p:nvSpPr>
        <p:spPr>
          <a:xfrm>
            <a:off x="8488543"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实时交互</a:t>
            </a:r>
          </a:p>
        </p:txBody>
      </p:sp>
      <p:pic>
        <p:nvPicPr>
          <p:cNvPr id="5" name="Picture 2" descr="https://gimg2.baidu.com/image_search/src=http%3A%2F%2Fdingyue.nosdn.127.net%2FIk8IDFht1UvKfULdREOu3SwaA5Ds4h0CbUUUYQsG4ddUC1539691276833.jpeg&amp;refer=http%3A%2F%2Fdingyue.nosdn.127.net&amp;app=2002&amp;size=f9999,10000&amp;q=a80&amp;n=0&amp;g=0n&amp;fmt=jpeg?sec=1614653154&amp;t=d0123af4d879a23ae48126d93d7df2a5"/>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235" t="27529" r="17553" b="26783"/>
          <a:stretch/>
        </p:blipFill>
        <p:spPr bwMode="auto">
          <a:xfrm>
            <a:off x="4674182" y="4904116"/>
            <a:ext cx="2124183" cy="68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ss0.bdstatic.com/70cFuHSh_Q1YnxGkpoWK1HF6hhy/it/u=1801678654,2586317830&amp;fm=26&amp;gp=0.jpg"/>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0899" t="35654" r="15761" b="27882"/>
          <a:stretch/>
        </p:blipFill>
        <p:spPr bwMode="auto">
          <a:xfrm>
            <a:off x="1289849" y="5039008"/>
            <a:ext cx="2124183" cy="688301"/>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3">
            <a:extLst>
              <a:ext uri="{FF2B5EF4-FFF2-40B4-BE49-F238E27FC236}">
                <a16:creationId xmlns:a16="http://schemas.microsoft.com/office/drawing/2014/main" id="{AE555CE6-666B-4BA7-A8A7-4D7421D15958}"/>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33</a:t>
            </a:fld>
            <a:endParaRPr lang="en-US" dirty="0"/>
          </a:p>
        </p:txBody>
      </p:sp>
    </p:spTree>
    <p:extLst>
      <p:ext uri="{BB962C8B-B14F-4D97-AF65-F5344CB8AC3E}">
        <p14:creationId xmlns:p14="http://schemas.microsoft.com/office/powerpoint/2010/main" val="128489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流媒体概述</a:t>
            </a:r>
          </a:p>
        </p:txBody>
      </p:sp>
      <p:sp>
        <p:nvSpPr>
          <p:cNvPr id="3" name="内容占位符 2"/>
          <p:cNvSpPr>
            <a:spLocks noGrp="1"/>
          </p:cNvSpPr>
          <p:nvPr>
            <p:ph idx="1"/>
          </p:nvPr>
        </p:nvSpPr>
        <p:spPr/>
        <p:txBody>
          <a:bodyPr>
            <a:noAutofit/>
          </a:bodyPr>
          <a:lstStyle/>
          <a:p>
            <a:pPr fontAlgn="base"/>
            <a:r>
              <a:rPr lang="zh-CN" altLang="en-US" sz="2800" dirty="0"/>
              <a:t>流媒体概念</a:t>
            </a:r>
            <a:endParaRPr lang="en-US" altLang="zh-CN" sz="2800" dirty="0"/>
          </a:p>
          <a:p>
            <a:pPr lvl="1" fontAlgn="base"/>
            <a:r>
              <a:rPr lang="zh-CN" altLang="en-US" sz="2400" dirty="0"/>
              <a:t>连续媒体（音视频）经压缩编码、数据打包后，经过网络发送给接收方</a:t>
            </a:r>
            <a:endParaRPr lang="en-US" altLang="zh-CN" sz="2400" dirty="0"/>
          </a:p>
          <a:p>
            <a:pPr lvl="1" fontAlgn="base"/>
            <a:r>
              <a:rPr lang="zh-CN" altLang="en-US" sz="2400" dirty="0"/>
              <a:t>接收方对数据进行重组、解码和播放</a:t>
            </a:r>
            <a:endParaRPr lang="en-US" altLang="zh-CN" sz="2400" dirty="0"/>
          </a:p>
          <a:p>
            <a:pPr marL="0" indent="0" fontAlgn="base">
              <a:buNone/>
            </a:pPr>
            <a:endParaRPr lang="en-US" altLang="zh-CN" sz="2800" dirty="0"/>
          </a:p>
          <a:p>
            <a:pPr fontAlgn="base"/>
            <a:r>
              <a:rPr lang="zh-CN" altLang="en-US" sz="2800" dirty="0"/>
              <a:t>流媒体的特性</a:t>
            </a:r>
            <a:endParaRPr lang="en-US" altLang="zh-CN" sz="2800" dirty="0"/>
          </a:p>
          <a:p>
            <a:pPr lvl="1" fontAlgn="base"/>
            <a:r>
              <a:rPr lang="zh-CN" altLang="en-US" sz="2400" dirty="0"/>
              <a:t>端到端</a:t>
            </a:r>
            <a:r>
              <a:rPr lang="zh-CN" altLang="en-US" sz="2400" dirty="0">
                <a:solidFill>
                  <a:srgbClr val="C00000"/>
                </a:solidFill>
              </a:rPr>
              <a:t>时延约束</a:t>
            </a:r>
            <a:endParaRPr lang="en-US" altLang="zh-CN" sz="2400" dirty="0">
              <a:solidFill>
                <a:srgbClr val="C00000"/>
              </a:solidFill>
            </a:endParaRPr>
          </a:p>
          <a:p>
            <a:pPr lvl="1" fontAlgn="base"/>
            <a:r>
              <a:rPr lang="zh-CN" altLang="en-US" sz="2400" dirty="0">
                <a:solidFill>
                  <a:srgbClr val="C00000"/>
                </a:solidFill>
              </a:rPr>
              <a:t>时序性约束</a:t>
            </a:r>
            <a:r>
              <a:rPr lang="zh-CN" altLang="en-US" sz="2400" dirty="0"/>
              <a:t>：流媒体数据必须按照一定的顺序连续播放</a:t>
            </a:r>
            <a:endParaRPr lang="en-US" altLang="zh-CN" sz="2400" dirty="0"/>
          </a:p>
          <a:p>
            <a:pPr lvl="1" fontAlgn="base"/>
            <a:r>
              <a:rPr lang="zh-CN" altLang="en-US" sz="2400" dirty="0"/>
              <a:t>具有一定程度的</a:t>
            </a:r>
            <a:r>
              <a:rPr lang="zh-CN" altLang="en-US" sz="2400" dirty="0">
                <a:solidFill>
                  <a:srgbClr val="C00000"/>
                </a:solidFill>
              </a:rPr>
              <a:t>容错性</a:t>
            </a:r>
            <a:r>
              <a:rPr lang="zh-CN" altLang="en-US" sz="2400" dirty="0"/>
              <a:t>：丢失部分数据包也可完成基本功能</a:t>
            </a:r>
            <a:endParaRPr lang="en-US" altLang="zh-CN" sz="2400" dirty="0"/>
          </a:p>
          <a:p>
            <a:pPr fontAlgn="base"/>
            <a:endParaRPr lang="zh-CN" altLang="en-US" sz="2800" dirty="0"/>
          </a:p>
        </p:txBody>
      </p:sp>
      <p:sp>
        <p:nvSpPr>
          <p:cNvPr id="6" name="灯片编号占位符 3">
            <a:extLst>
              <a:ext uri="{FF2B5EF4-FFF2-40B4-BE49-F238E27FC236}">
                <a16:creationId xmlns:a16="http://schemas.microsoft.com/office/drawing/2014/main" id="{5E8308B0-96D7-4EB7-BC60-0ED358ED625D}"/>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34</a:t>
            </a:fld>
            <a:endParaRPr lang="en-US" dirty="0"/>
          </a:p>
        </p:txBody>
      </p:sp>
    </p:spTree>
    <p:extLst>
      <p:ext uri="{BB962C8B-B14F-4D97-AF65-F5344CB8AC3E}">
        <p14:creationId xmlns:p14="http://schemas.microsoft.com/office/powerpoint/2010/main" val="260133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u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40834" y="1153638"/>
            <a:ext cx="7702688" cy="4332762"/>
          </a:xfrm>
          <a:prstGeom prst="rect">
            <a:avLst/>
          </a:prstGeom>
        </p:spPr>
      </p:pic>
      <p:sp>
        <p:nvSpPr>
          <p:cNvPr id="3" name="标题 2">
            <a:extLst>
              <a:ext uri="{FF2B5EF4-FFF2-40B4-BE49-F238E27FC236}">
                <a16:creationId xmlns:a16="http://schemas.microsoft.com/office/drawing/2014/main" id="{0B6D792C-339E-F44A-8D95-DDB6957F1CDA}"/>
              </a:ext>
            </a:extLst>
          </p:cNvPr>
          <p:cNvSpPr>
            <a:spLocks noGrp="1"/>
          </p:cNvSpPr>
          <p:nvPr>
            <p:ph type="title"/>
          </p:nvPr>
        </p:nvSpPr>
        <p:spPr/>
        <p:txBody>
          <a:bodyPr/>
          <a:lstStyle/>
          <a:p>
            <a:r>
              <a:rPr lang="zh-CN" altLang="en-US" dirty="0"/>
              <a:t>流媒体概述</a:t>
            </a:r>
          </a:p>
        </p:txBody>
      </p:sp>
      <p:sp>
        <p:nvSpPr>
          <p:cNvPr id="12" name="Rectangle 8"/>
          <p:cNvSpPr/>
          <p:nvPr/>
        </p:nvSpPr>
        <p:spPr>
          <a:xfrm>
            <a:off x="1527175" y="5486400"/>
            <a:ext cx="9144000" cy="1008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sz="2400" dirty="0">
                <a:solidFill>
                  <a:srgbClr val="C00000"/>
                </a:solidFill>
                <a:latin typeface="Microsoft YaHei" charset="0"/>
                <a:ea typeface="Microsoft YaHei" charset="0"/>
                <a:cs typeface="Microsoft YaHei" charset="0"/>
              </a:rPr>
              <a:t>期望：高清、低延迟、不卡顿？可是网络不稳定</a:t>
            </a:r>
            <a:r>
              <a:rPr lang="en-US" altLang="zh-CN" sz="2400" dirty="0">
                <a:solidFill>
                  <a:srgbClr val="C00000"/>
                </a:solidFill>
                <a:latin typeface="Microsoft YaHei" charset="0"/>
                <a:ea typeface="Microsoft YaHei" charset="0"/>
                <a:cs typeface="Microsoft YaHei" charset="0"/>
                <a:sym typeface="Wingdings" pitchFamily="2" charset="2"/>
              </a:rPr>
              <a:t></a:t>
            </a:r>
            <a:endParaRPr lang="en-US" altLang="zh-CN" sz="2400" dirty="0">
              <a:solidFill>
                <a:srgbClr val="C00000"/>
              </a:solidFill>
              <a:latin typeface="Microsoft YaHei" charset="0"/>
              <a:ea typeface="Microsoft YaHei" charset="0"/>
              <a:cs typeface="Microsoft YaHei" charset="0"/>
            </a:endParaRPr>
          </a:p>
        </p:txBody>
      </p:sp>
      <p:pic>
        <p:nvPicPr>
          <p:cNvPr id="10"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5100" y="2797175"/>
            <a:ext cx="1600200" cy="1600200"/>
          </a:xfrm>
          <a:prstGeom prst="rect">
            <a:avLst/>
          </a:prstGeom>
        </p:spPr>
      </p:pic>
      <p:sp>
        <p:nvSpPr>
          <p:cNvPr id="8" name="灯片编号占位符 3">
            <a:extLst>
              <a:ext uri="{FF2B5EF4-FFF2-40B4-BE49-F238E27FC236}">
                <a16:creationId xmlns:a16="http://schemas.microsoft.com/office/drawing/2014/main" id="{7777E580-90FF-4A27-8E8F-C3E239C442E0}"/>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35</a:t>
            </a:fld>
            <a:endParaRPr lang="en-US" dirty="0"/>
          </a:p>
        </p:txBody>
      </p:sp>
    </p:spTree>
    <p:custDataLst>
      <p:tags r:id="rId1"/>
    </p:custDataLst>
    <p:extLst>
      <p:ext uri="{BB962C8B-B14F-4D97-AF65-F5344CB8AC3E}">
        <p14:creationId xmlns:p14="http://schemas.microsoft.com/office/powerpoint/2010/main" val="2938629466"/>
      </p:ext>
    </p:extLst>
  </p:cSld>
  <p:clrMapOvr>
    <a:masterClrMapping/>
  </p:clrMapOvr>
  <mc:AlternateContent xmlns:mc="http://schemas.openxmlformats.org/markup-compatibility/2006" xmlns:p14="http://schemas.microsoft.com/office/powerpoint/2010/main">
    <mc:Choice Requires="p14">
      <p:transition spd="slow" p14:dur="2000" advTm="116225"/>
    </mc:Choice>
    <mc:Fallback xmlns="">
      <p:transition spd="slow" advTm="116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9"/>
                                        </p:tgtEl>
                                      </p:cBhvr>
                                    </p:cmd>
                                  </p:childTnLst>
                                </p:cTn>
                              </p:par>
                            </p:childTnLst>
                          </p:cTn>
                        </p:par>
                        <p:par>
                          <p:cTn id="7" fill="hold">
                            <p:stCondLst>
                              <p:cond delay="0"/>
                            </p:stCondLst>
                            <p:childTnLst>
                              <p:par>
                                <p:cTn id="8" presetID="1" presetClass="entr" presetSubtype="0" fill="hold" nodeType="afterEffect">
                                  <p:stCondLst>
                                    <p:cond delay="8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9"/>
                </p:tgtEl>
              </p:cMediaNode>
            </p:video>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6D09D-CD0A-4318-A9D6-96369D33F4F2}"/>
              </a:ext>
            </a:extLst>
          </p:cNvPr>
          <p:cNvSpPr>
            <a:spLocks noGrp="1"/>
          </p:cNvSpPr>
          <p:nvPr>
            <p:ph type="title"/>
          </p:nvPr>
        </p:nvSpPr>
        <p:spPr/>
        <p:txBody>
          <a:bodyPr/>
          <a:lstStyle/>
          <a:p>
            <a:r>
              <a:rPr lang="zh-CN" altLang="en-US" dirty="0"/>
              <a:t>流媒体传输内容：编码与格式</a:t>
            </a:r>
          </a:p>
        </p:txBody>
      </p:sp>
      <p:sp>
        <p:nvSpPr>
          <p:cNvPr id="3" name="内容占位符 2">
            <a:extLst>
              <a:ext uri="{FF2B5EF4-FFF2-40B4-BE49-F238E27FC236}">
                <a16:creationId xmlns:a16="http://schemas.microsoft.com/office/drawing/2014/main" id="{D60D962D-0AE5-4266-89B7-4C04C3CA7E7E}"/>
              </a:ext>
            </a:extLst>
          </p:cNvPr>
          <p:cNvSpPr>
            <a:spLocks noGrp="1"/>
          </p:cNvSpPr>
          <p:nvPr>
            <p:ph idx="1"/>
          </p:nvPr>
        </p:nvSpPr>
        <p:spPr/>
        <p:txBody>
          <a:bodyPr/>
          <a:lstStyle/>
          <a:p>
            <a:r>
              <a:rPr lang="zh-CN" altLang="en-US" dirty="0"/>
              <a:t>视频编码标准：</a:t>
            </a:r>
            <a:r>
              <a:rPr lang="en-US" altLang="zh-CN" dirty="0"/>
              <a:t>H.264</a:t>
            </a:r>
            <a:r>
              <a:rPr lang="zh-CN" altLang="en-US" dirty="0"/>
              <a:t>，</a:t>
            </a:r>
            <a:r>
              <a:rPr lang="en-US" altLang="zh-CN" dirty="0"/>
              <a:t>H.265</a:t>
            </a:r>
            <a:r>
              <a:rPr lang="zh-CN" altLang="en-US" dirty="0"/>
              <a:t>，</a:t>
            </a:r>
            <a:r>
              <a:rPr lang="en-US" altLang="zh-CN" dirty="0"/>
              <a:t>VP9</a:t>
            </a:r>
            <a:r>
              <a:rPr lang="zh-CN" altLang="en-US" dirty="0"/>
              <a:t>，</a:t>
            </a:r>
            <a:r>
              <a:rPr lang="en-US" altLang="zh-CN" dirty="0"/>
              <a:t>AV1</a:t>
            </a:r>
            <a:r>
              <a:rPr lang="zh-CN" altLang="en-US" dirty="0"/>
              <a:t>等</a:t>
            </a:r>
            <a:endParaRPr lang="en-US" altLang="zh-CN" dirty="0"/>
          </a:p>
          <a:p>
            <a:pPr lvl="1"/>
            <a:r>
              <a:rPr lang="en-US" altLang="zh-CN" dirty="0">
                <a:solidFill>
                  <a:srgbClr val="0070C0"/>
                </a:solidFill>
              </a:rPr>
              <a:t>H.264</a:t>
            </a:r>
            <a:r>
              <a:rPr lang="zh-CN" altLang="en-US" dirty="0"/>
              <a:t>：</a:t>
            </a:r>
            <a:r>
              <a:rPr lang="zh-CN" altLang="en-US" dirty="0">
                <a:solidFill>
                  <a:srgbClr val="C00000"/>
                </a:solidFill>
              </a:rPr>
              <a:t>最主流</a:t>
            </a:r>
            <a:r>
              <a:rPr lang="zh-CN" altLang="en-US" dirty="0"/>
              <a:t>的编码；支持不同分辨率、比特率；</a:t>
            </a:r>
            <a:r>
              <a:rPr lang="zh-CN" altLang="en-US" dirty="0">
                <a:solidFill>
                  <a:srgbClr val="C00000"/>
                </a:solidFill>
              </a:rPr>
              <a:t>兼容性好</a:t>
            </a:r>
            <a:endParaRPr lang="en-US" altLang="zh-CN" dirty="0">
              <a:solidFill>
                <a:srgbClr val="C00000"/>
              </a:solidFill>
            </a:endParaRPr>
          </a:p>
          <a:p>
            <a:pPr lvl="1"/>
            <a:r>
              <a:rPr lang="en-US" altLang="zh-CN" dirty="0">
                <a:solidFill>
                  <a:srgbClr val="0070C0"/>
                </a:solidFill>
              </a:rPr>
              <a:t>H.265</a:t>
            </a:r>
            <a:r>
              <a:rPr lang="zh-CN" altLang="en-US" dirty="0"/>
              <a:t>：</a:t>
            </a:r>
            <a:r>
              <a:rPr lang="en-US" altLang="zh-CN" dirty="0"/>
              <a:t>H.264</a:t>
            </a:r>
            <a:r>
              <a:rPr lang="zh-CN" altLang="en-US" dirty="0"/>
              <a:t>的升级，视频内容压缩</a:t>
            </a:r>
            <a:r>
              <a:rPr lang="en-US" altLang="zh-CN" dirty="0"/>
              <a:t>50%</a:t>
            </a:r>
            <a:r>
              <a:rPr lang="zh-CN" altLang="en-US" dirty="0"/>
              <a:t>；</a:t>
            </a:r>
            <a:r>
              <a:rPr lang="zh-CN" altLang="en-US" dirty="0">
                <a:solidFill>
                  <a:srgbClr val="C00000"/>
                </a:solidFill>
              </a:rPr>
              <a:t>硬件成本高，专利许可费高</a:t>
            </a:r>
            <a:endParaRPr lang="en-US" altLang="zh-CN" dirty="0">
              <a:solidFill>
                <a:srgbClr val="C00000"/>
              </a:solidFill>
            </a:endParaRPr>
          </a:p>
          <a:p>
            <a:pPr lvl="1"/>
            <a:r>
              <a:rPr lang="en-US" altLang="zh-CN" dirty="0">
                <a:solidFill>
                  <a:srgbClr val="0070C0"/>
                </a:solidFill>
              </a:rPr>
              <a:t>VP9</a:t>
            </a:r>
            <a:r>
              <a:rPr lang="zh-CN" altLang="en-US" dirty="0"/>
              <a:t>：</a:t>
            </a:r>
            <a:r>
              <a:rPr lang="en-US" altLang="zh-CN" dirty="0"/>
              <a:t>Google</a:t>
            </a:r>
            <a:r>
              <a:rPr lang="zh-CN" altLang="en-US" dirty="0"/>
              <a:t>开源视频编码标准，</a:t>
            </a:r>
            <a:r>
              <a:rPr lang="zh-CN" altLang="en-US" dirty="0">
                <a:solidFill>
                  <a:srgbClr val="C00000"/>
                </a:solidFill>
              </a:rPr>
              <a:t>与</a:t>
            </a:r>
            <a:r>
              <a:rPr lang="en-US" altLang="zh-CN" dirty="0">
                <a:solidFill>
                  <a:srgbClr val="C00000"/>
                </a:solidFill>
              </a:rPr>
              <a:t>H.265</a:t>
            </a:r>
            <a:r>
              <a:rPr lang="zh-CN" altLang="en-US" dirty="0">
                <a:solidFill>
                  <a:srgbClr val="C00000"/>
                </a:solidFill>
              </a:rPr>
              <a:t>相当性能，无许可费</a:t>
            </a:r>
            <a:endParaRPr lang="en-US" altLang="zh-CN" dirty="0">
              <a:solidFill>
                <a:srgbClr val="C00000"/>
              </a:solidFill>
            </a:endParaRPr>
          </a:p>
          <a:p>
            <a:pPr lvl="1"/>
            <a:r>
              <a:rPr lang="en-US" altLang="zh-CN" dirty="0">
                <a:solidFill>
                  <a:srgbClr val="0070C0"/>
                </a:solidFill>
              </a:rPr>
              <a:t>AV1</a:t>
            </a:r>
            <a:r>
              <a:rPr lang="zh-CN" altLang="en-US" dirty="0"/>
              <a:t>：开源标准，比</a:t>
            </a:r>
            <a:r>
              <a:rPr lang="en-US" altLang="zh-CN" dirty="0"/>
              <a:t>H.265</a:t>
            </a:r>
            <a:r>
              <a:rPr lang="zh-CN" altLang="en-US" dirty="0"/>
              <a:t>与</a:t>
            </a:r>
            <a:r>
              <a:rPr lang="en-US" altLang="zh-CN" dirty="0"/>
              <a:t>VP9</a:t>
            </a:r>
            <a:r>
              <a:rPr lang="zh-CN" altLang="en-US" dirty="0">
                <a:solidFill>
                  <a:srgbClr val="C00000"/>
                </a:solidFill>
              </a:rPr>
              <a:t>性能更好，开源免费</a:t>
            </a:r>
          </a:p>
          <a:p>
            <a:r>
              <a:rPr lang="zh-CN" altLang="en-US" dirty="0"/>
              <a:t>音频编码标准：</a:t>
            </a:r>
            <a:r>
              <a:rPr lang="en-US" altLang="zh-CN" dirty="0"/>
              <a:t>AAC</a:t>
            </a:r>
            <a:r>
              <a:rPr lang="zh-CN" altLang="en-US" dirty="0"/>
              <a:t>，</a:t>
            </a:r>
            <a:r>
              <a:rPr lang="en-US" altLang="zh-CN" dirty="0"/>
              <a:t>MP3</a:t>
            </a:r>
            <a:r>
              <a:rPr lang="zh-CN" altLang="en-US" dirty="0"/>
              <a:t>，</a:t>
            </a:r>
            <a:r>
              <a:rPr lang="en-US" altLang="zh-CN" dirty="0"/>
              <a:t>Opus</a:t>
            </a:r>
            <a:r>
              <a:rPr lang="zh-CN" altLang="en-US" dirty="0"/>
              <a:t>等</a:t>
            </a:r>
          </a:p>
          <a:p>
            <a:r>
              <a:rPr lang="zh-CN" altLang="en-US" dirty="0"/>
              <a:t>媒体容器格式：封装视频与音频</a:t>
            </a:r>
            <a:endParaRPr lang="en-US" altLang="zh-CN" dirty="0"/>
          </a:p>
          <a:p>
            <a:pPr lvl="1"/>
            <a:r>
              <a:rPr lang="en-US" altLang="zh-CN" dirty="0"/>
              <a:t>MP4</a:t>
            </a:r>
            <a:r>
              <a:rPr lang="zh-CN" altLang="en-US" dirty="0"/>
              <a:t>：支持多种视频编码与音频编码，兼容性最好</a:t>
            </a:r>
            <a:endParaRPr lang="en-US" altLang="zh-CN" dirty="0"/>
          </a:p>
          <a:p>
            <a:pPr lvl="1"/>
            <a:r>
              <a:rPr lang="en-US" altLang="zh-CN" dirty="0"/>
              <a:t>MKV</a:t>
            </a:r>
            <a:r>
              <a:rPr lang="zh-CN" altLang="en-US" dirty="0"/>
              <a:t>：多音轨、多字幕，适合电影电视剧；兼容性不如</a:t>
            </a:r>
            <a:r>
              <a:rPr lang="en-US" altLang="zh-CN" dirty="0"/>
              <a:t>MP4</a:t>
            </a:r>
          </a:p>
          <a:p>
            <a:pPr lvl="1"/>
            <a:r>
              <a:rPr lang="en-US" altLang="zh-CN" dirty="0"/>
              <a:t>FLV</a:t>
            </a:r>
            <a:r>
              <a:rPr lang="zh-CN" altLang="en-US" dirty="0"/>
              <a:t>：支持编码最少；早期因为跨平台、交互性好，用于网络流媒体，现逐渐淘汰</a:t>
            </a:r>
            <a:endParaRPr lang="en-US" altLang="zh-CN" dirty="0"/>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FD74D9E9-F0B9-40E1-ABFB-D0C6AF3ECBDA}"/>
              </a:ext>
            </a:extLst>
          </p:cNvPr>
          <p:cNvSpPr>
            <a:spLocks noGrp="1"/>
          </p:cNvSpPr>
          <p:nvPr>
            <p:ph type="sldNum" sz="quarter" idx="11"/>
          </p:nvPr>
        </p:nvSpPr>
        <p:spPr/>
        <p:txBody>
          <a:bodyPr/>
          <a:lstStyle/>
          <a:p>
            <a:pPr>
              <a:defRPr/>
            </a:pPr>
            <a:fld id="{3FFE790D-BCFB-4008-9260-CA63AEE325FD}" type="slidenum">
              <a:rPr lang="en-US" smtClean="0"/>
              <a:pPr>
                <a:defRPr/>
              </a:pPr>
              <a:t>36</a:t>
            </a:fld>
            <a:endParaRPr lang="en-US" dirty="0"/>
          </a:p>
        </p:txBody>
      </p:sp>
    </p:spTree>
    <p:extLst>
      <p:ext uri="{BB962C8B-B14F-4D97-AF65-F5344CB8AC3E}">
        <p14:creationId xmlns:p14="http://schemas.microsoft.com/office/powerpoint/2010/main" val="704619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F4446-1710-41DD-851B-4675B2C25A91}"/>
              </a:ext>
            </a:extLst>
          </p:cNvPr>
          <p:cNvSpPr>
            <a:spLocks noGrp="1"/>
          </p:cNvSpPr>
          <p:nvPr>
            <p:ph type="title"/>
          </p:nvPr>
        </p:nvSpPr>
        <p:spPr/>
        <p:txBody>
          <a:bodyPr/>
          <a:lstStyle/>
          <a:p>
            <a:r>
              <a:rPr lang="en-US" altLang="zh-CN" dirty="0"/>
              <a:t>H.265</a:t>
            </a:r>
            <a:r>
              <a:rPr lang="zh-CN" altLang="en-US" dirty="0"/>
              <a:t>专利许可</a:t>
            </a:r>
          </a:p>
        </p:txBody>
      </p:sp>
      <p:sp>
        <p:nvSpPr>
          <p:cNvPr id="3" name="内容占位符 2">
            <a:extLst>
              <a:ext uri="{FF2B5EF4-FFF2-40B4-BE49-F238E27FC236}">
                <a16:creationId xmlns:a16="http://schemas.microsoft.com/office/drawing/2014/main" id="{1E79D630-1332-423B-99D1-D073ADFE4175}"/>
              </a:ext>
            </a:extLst>
          </p:cNvPr>
          <p:cNvSpPr>
            <a:spLocks noGrp="1"/>
          </p:cNvSpPr>
          <p:nvPr>
            <p:ph idx="1"/>
          </p:nvPr>
        </p:nvSpPr>
        <p:spPr/>
        <p:txBody>
          <a:bodyPr/>
          <a:lstStyle/>
          <a:p>
            <a:r>
              <a:rPr lang="en-US" altLang="zh-CN" dirty="0"/>
              <a:t>H.265</a:t>
            </a:r>
            <a:r>
              <a:rPr lang="zh-CN" altLang="en-US" dirty="0"/>
              <a:t>标准制定后，一些企业制定了专利池</a:t>
            </a:r>
            <a:r>
              <a:rPr lang="en-US" altLang="zh-CN" dirty="0"/>
              <a:t>HEVC Advance</a:t>
            </a:r>
          </a:p>
          <a:p>
            <a:pPr lvl="1"/>
            <a:r>
              <a:rPr lang="zh-CN" altLang="en-US" dirty="0"/>
              <a:t>杜比、飞利浦、三菱、通用电气等</a:t>
            </a:r>
            <a:endParaRPr lang="en-US" altLang="zh-CN" dirty="0"/>
          </a:p>
          <a:p>
            <a:pPr lvl="1"/>
            <a:r>
              <a:rPr lang="zh-CN" altLang="en-US" dirty="0"/>
              <a:t>专利费用高昂</a:t>
            </a:r>
            <a:endParaRPr lang="en-US" altLang="zh-CN" dirty="0"/>
          </a:p>
          <a:p>
            <a:r>
              <a:rPr lang="en-US" altLang="zh-CN" dirty="0"/>
              <a:t>H.264</a:t>
            </a:r>
            <a:r>
              <a:rPr lang="zh-CN" altLang="en-US" dirty="0"/>
              <a:t>标准所属专利池</a:t>
            </a:r>
            <a:r>
              <a:rPr lang="en-US" altLang="zh-CN" dirty="0"/>
              <a:t>MPEG LA</a:t>
            </a:r>
          </a:p>
          <a:p>
            <a:pPr lvl="1"/>
            <a:r>
              <a:rPr lang="zh-CN" altLang="en-US" dirty="0"/>
              <a:t>前</a:t>
            </a:r>
            <a:r>
              <a:rPr lang="en-US" altLang="zh-CN" dirty="0"/>
              <a:t>10</a:t>
            </a:r>
            <a:r>
              <a:rPr lang="zh-CN" altLang="en-US" dirty="0"/>
              <a:t>万台设备免费，之后每台</a:t>
            </a:r>
            <a:r>
              <a:rPr lang="en-US" altLang="zh-CN" dirty="0"/>
              <a:t>0.2</a:t>
            </a:r>
            <a:r>
              <a:rPr lang="zh-CN" altLang="en-US" dirty="0"/>
              <a:t>美元</a:t>
            </a:r>
            <a:endParaRPr lang="en-US" altLang="zh-CN" dirty="0"/>
          </a:p>
          <a:p>
            <a:r>
              <a:rPr lang="en-US" altLang="zh-CN" dirty="0"/>
              <a:t>HEVC Advance</a:t>
            </a:r>
          </a:p>
          <a:p>
            <a:pPr lvl="1"/>
            <a:r>
              <a:rPr lang="zh-CN" altLang="en-US" dirty="0"/>
              <a:t>移动终端</a:t>
            </a:r>
            <a:r>
              <a:rPr lang="en-US" altLang="zh-CN" dirty="0"/>
              <a:t>0.533</a:t>
            </a:r>
            <a:r>
              <a:rPr lang="zh-CN" altLang="en-US" dirty="0"/>
              <a:t>美元</a:t>
            </a:r>
            <a:r>
              <a:rPr lang="en-US" altLang="zh-CN" dirty="0"/>
              <a:t>/</a:t>
            </a:r>
            <a:r>
              <a:rPr lang="zh-CN" altLang="en-US" dirty="0"/>
              <a:t>台</a:t>
            </a:r>
            <a:endParaRPr lang="en-US" altLang="zh-CN" dirty="0"/>
          </a:p>
          <a:p>
            <a:pPr lvl="1"/>
            <a:r>
              <a:rPr lang="zh-CN" altLang="en-US" dirty="0"/>
              <a:t>智能家居与其他设备</a:t>
            </a:r>
            <a:r>
              <a:rPr lang="en-US" altLang="zh-CN" dirty="0"/>
              <a:t>0.267-1.067</a:t>
            </a:r>
            <a:r>
              <a:rPr lang="zh-CN" altLang="en-US" dirty="0"/>
              <a:t>美元</a:t>
            </a:r>
            <a:r>
              <a:rPr lang="en-US" altLang="zh-CN" dirty="0"/>
              <a:t>/</a:t>
            </a:r>
            <a:r>
              <a:rPr lang="zh-CN" altLang="en-US" dirty="0"/>
              <a:t>台不等</a:t>
            </a:r>
            <a:endParaRPr lang="en-US" altLang="zh-CN" dirty="0"/>
          </a:p>
          <a:p>
            <a:pPr lvl="1"/>
            <a:r>
              <a:rPr lang="zh-CN" altLang="en-US" dirty="0"/>
              <a:t>电视、显示器：</a:t>
            </a:r>
            <a:r>
              <a:rPr lang="en-US" altLang="zh-CN" dirty="0"/>
              <a:t>1.6</a:t>
            </a:r>
            <a:r>
              <a:rPr lang="zh-CN" altLang="en-US" dirty="0"/>
              <a:t>美元</a:t>
            </a:r>
            <a:r>
              <a:rPr lang="en-US" altLang="zh-CN" dirty="0"/>
              <a:t>/</a:t>
            </a:r>
            <a:r>
              <a:rPr lang="zh-CN" altLang="en-US" dirty="0"/>
              <a:t>台</a:t>
            </a:r>
            <a:endParaRPr lang="en-US" altLang="zh-CN" dirty="0"/>
          </a:p>
          <a:p>
            <a:endParaRPr lang="en-US" altLang="zh-CN" dirty="0"/>
          </a:p>
        </p:txBody>
      </p:sp>
      <p:sp>
        <p:nvSpPr>
          <p:cNvPr id="4" name="灯片编号占位符 3">
            <a:extLst>
              <a:ext uri="{FF2B5EF4-FFF2-40B4-BE49-F238E27FC236}">
                <a16:creationId xmlns:a16="http://schemas.microsoft.com/office/drawing/2014/main" id="{75590A4A-A8DF-43DD-8DFA-DFC79AB99822}"/>
              </a:ext>
            </a:extLst>
          </p:cNvPr>
          <p:cNvSpPr>
            <a:spLocks noGrp="1"/>
          </p:cNvSpPr>
          <p:nvPr>
            <p:ph type="sldNum" sz="quarter" idx="11"/>
          </p:nvPr>
        </p:nvSpPr>
        <p:spPr/>
        <p:txBody>
          <a:bodyPr/>
          <a:lstStyle/>
          <a:p>
            <a:pPr>
              <a:defRPr/>
            </a:pPr>
            <a:fld id="{3FFE790D-BCFB-4008-9260-CA63AEE325FD}" type="slidenum">
              <a:rPr lang="en-US" smtClean="0"/>
              <a:pPr>
                <a:defRPr/>
              </a:pPr>
              <a:t>37</a:t>
            </a:fld>
            <a:endParaRPr lang="en-US" dirty="0"/>
          </a:p>
        </p:txBody>
      </p:sp>
      <p:pic>
        <p:nvPicPr>
          <p:cNvPr id="5" name="图片 4">
            <a:extLst>
              <a:ext uri="{FF2B5EF4-FFF2-40B4-BE49-F238E27FC236}">
                <a16:creationId xmlns:a16="http://schemas.microsoft.com/office/drawing/2014/main" id="{724EA4AF-CAA3-4899-BB8B-D83B4A9675A8}"/>
              </a:ext>
            </a:extLst>
          </p:cNvPr>
          <p:cNvPicPr>
            <a:picLocks noChangeAspect="1"/>
          </p:cNvPicPr>
          <p:nvPr/>
        </p:nvPicPr>
        <p:blipFill>
          <a:blip r:embed="rId2"/>
          <a:stretch>
            <a:fillRect/>
          </a:stretch>
        </p:blipFill>
        <p:spPr>
          <a:xfrm>
            <a:off x="8001000" y="1651605"/>
            <a:ext cx="3476625" cy="2381801"/>
          </a:xfrm>
          <a:prstGeom prst="rect">
            <a:avLst/>
          </a:prstGeom>
        </p:spPr>
      </p:pic>
      <p:pic>
        <p:nvPicPr>
          <p:cNvPr id="8" name="图片 7">
            <a:extLst>
              <a:ext uri="{FF2B5EF4-FFF2-40B4-BE49-F238E27FC236}">
                <a16:creationId xmlns:a16="http://schemas.microsoft.com/office/drawing/2014/main" id="{4C78717D-44F2-4D50-A2D4-D21477072AEC}"/>
              </a:ext>
            </a:extLst>
          </p:cNvPr>
          <p:cNvPicPr>
            <a:picLocks noChangeAspect="1"/>
          </p:cNvPicPr>
          <p:nvPr/>
        </p:nvPicPr>
        <p:blipFill>
          <a:blip r:embed="rId3"/>
          <a:stretch>
            <a:fillRect/>
          </a:stretch>
        </p:blipFill>
        <p:spPr>
          <a:xfrm>
            <a:off x="7014950" y="4545561"/>
            <a:ext cx="5105400" cy="1757798"/>
          </a:xfrm>
          <a:prstGeom prst="rect">
            <a:avLst/>
          </a:prstGeom>
        </p:spPr>
      </p:pic>
      <p:sp>
        <p:nvSpPr>
          <p:cNvPr id="9" name="矩形 8">
            <a:extLst>
              <a:ext uri="{FF2B5EF4-FFF2-40B4-BE49-F238E27FC236}">
                <a16:creationId xmlns:a16="http://schemas.microsoft.com/office/drawing/2014/main" id="{93BC1893-E944-47C1-B119-C79EFA23EA52}"/>
              </a:ext>
            </a:extLst>
          </p:cNvPr>
          <p:cNvSpPr/>
          <p:nvPr/>
        </p:nvSpPr>
        <p:spPr>
          <a:xfrm>
            <a:off x="609600" y="5291433"/>
            <a:ext cx="5652509" cy="923330"/>
          </a:xfrm>
          <a:prstGeom prst="rect">
            <a:avLst/>
          </a:prstGeom>
        </p:spPr>
        <p:txBody>
          <a:bodyPr wrap="none">
            <a:spAutoFit/>
          </a:bodyPr>
          <a:lstStyle/>
          <a:p>
            <a:r>
              <a:rPr lang="zh-CN" altLang="en-US" dirty="0">
                <a:solidFill>
                  <a:srgbClr val="C00000"/>
                </a:solidFill>
              </a:rPr>
              <a:t>“一流企业做标准，二流企业做品牌，三流企业做产品”</a:t>
            </a:r>
            <a:endParaRPr lang="en-US" altLang="zh-CN" dirty="0">
              <a:solidFill>
                <a:srgbClr val="C00000"/>
              </a:solidFill>
            </a:endParaRPr>
          </a:p>
          <a:p>
            <a:pPr algn="ctr"/>
            <a:r>
              <a:rPr lang="zh-CN" altLang="en-US" dirty="0">
                <a:solidFill>
                  <a:srgbClr val="C00000"/>
                </a:solidFill>
              </a:rPr>
              <a:t>还是</a:t>
            </a:r>
            <a:endParaRPr lang="en-US" altLang="zh-CN" dirty="0">
              <a:solidFill>
                <a:srgbClr val="C00000"/>
              </a:solidFill>
            </a:endParaRPr>
          </a:p>
          <a:p>
            <a:pPr algn="ctr"/>
            <a:r>
              <a:rPr lang="zh-CN" altLang="en-US" dirty="0">
                <a:solidFill>
                  <a:srgbClr val="C00000"/>
                </a:solidFill>
              </a:rPr>
              <a:t>“专利流氓”</a:t>
            </a:r>
          </a:p>
        </p:txBody>
      </p:sp>
      <p:sp>
        <p:nvSpPr>
          <p:cNvPr id="10" name="矩形 9">
            <a:extLst>
              <a:ext uri="{FF2B5EF4-FFF2-40B4-BE49-F238E27FC236}">
                <a16:creationId xmlns:a16="http://schemas.microsoft.com/office/drawing/2014/main" id="{1C6EBDE4-FBD3-49A6-B64B-6306111E1E93}"/>
              </a:ext>
            </a:extLst>
          </p:cNvPr>
          <p:cNvSpPr/>
          <p:nvPr/>
        </p:nvSpPr>
        <p:spPr>
          <a:xfrm>
            <a:off x="8382000" y="1232972"/>
            <a:ext cx="2954655" cy="369332"/>
          </a:xfrm>
          <a:prstGeom prst="rect">
            <a:avLst/>
          </a:prstGeom>
        </p:spPr>
        <p:txBody>
          <a:bodyPr wrap="none">
            <a:spAutoFit/>
          </a:bodyPr>
          <a:lstStyle/>
          <a:p>
            <a:r>
              <a:rPr lang="zh-CN" altLang="en-US" dirty="0">
                <a:solidFill>
                  <a:srgbClr val="C00000"/>
                </a:solidFill>
              </a:rPr>
              <a:t>小米公司在海外两次被起诉</a:t>
            </a:r>
            <a:endParaRPr lang="en-US" altLang="zh-CN" dirty="0">
              <a:solidFill>
                <a:srgbClr val="C00000"/>
              </a:solidFill>
            </a:endParaRPr>
          </a:p>
        </p:txBody>
      </p:sp>
    </p:spTree>
    <p:extLst>
      <p:ext uri="{BB962C8B-B14F-4D97-AF65-F5344CB8AC3E}">
        <p14:creationId xmlns:p14="http://schemas.microsoft.com/office/powerpoint/2010/main" val="1256990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A544F-6DBF-426B-BD48-2A5961540BD5}"/>
              </a:ext>
            </a:extLst>
          </p:cNvPr>
          <p:cNvSpPr>
            <a:spLocks noGrp="1"/>
          </p:cNvSpPr>
          <p:nvPr>
            <p:ph type="title"/>
          </p:nvPr>
        </p:nvSpPr>
        <p:spPr/>
        <p:txBody>
          <a:bodyPr/>
          <a:lstStyle/>
          <a:p>
            <a:r>
              <a:rPr lang="zh-CN" altLang="en-US" dirty="0"/>
              <a:t>流媒体面临的挑战</a:t>
            </a:r>
          </a:p>
        </p:txBody>
      </p:sp>
      <p:sp>
        <p:nvSpPr>
          <p:cNvPr id="3" name="内容占位符 2">
            <a:extLst>
              <a:ext uri="{FF2B5EF4-FFF2-40B4-BE49-F238E27FC236}">
                <a16:creationId xmlns:a16="http://schemas.microsoft.com/office/drawing/2014/main" id="{760C93A8-0185-484A-B2BB-0E1D8B2283FC}"/>
              </a:ext>
            </a:extLst>
          </p:cNvPr>
          <p:cNvSpPr>
            <a:spLocks noGrp="1"/>
          </p:cNvSpPr>
          <p:nvPr>
            <p:ph idx="1"/>
          </p:nvPr>
        </p:nvSpPr>
        <p:spPr/>
        <p:txBody>
          <a:bodyPr/>
          <a:lstStyle/>
          <a:p>
            <a:r>
              <a:rPr lang="zh-CN" altLang="en-US" dirty="0"/>
              <a:t>目标：流媒体服务质量</a:t>
            </a:r>
            <a:endParaRPr lang="en-US" altLang="zh-CN" dirty="0"/>
          </a:p>
          <a:p>
            <a:pPr lvl="1"/>
            <a:r>
              <a:rPr lang="zh-CN" altLang="en-US" dirty="0"/>
              <a:t>画质、启动延迟、平滑、交互性</a:t>
            </a:r>
            <a:endParaRPr lang="en-US" altLang="zh-CN" dirty="0"/>
          </a:p>
          <a:p>
            <a:endParaRPr lang="en-US" altLang="zh-CN" dirty="0"/>
          </a:p>
          <a:p>
            <a:r>
              <a:rPr lang="zh-CN" altLang="en-US" dirty="0"/>
              <a:t>现实约束：网络条件有限</a:t>
            </a:r>
            <a:endParaRPr lang="en-US" altLang="zh-CN" dirty="0"/>
          </a:p>
          <a:p>
            <a:pPr lvl="1"/>
            <a:r>
              <a:rPr lang="zh-CN" altLang="en-US" dirty="0"/>
              <a:t>带宽有限、动态变化、延迟抖动、丢失、异构性</a:t>
            </a:r>
            <a:endParaRPr lang="en-US" altLang="zh-CN" dirty="0"/>
          </a:p>
          <a:p>
            <a:endParaRPr lang="en-US" altLang="zh-CN" dirty="0"/>
          </a:p>
          <a:p>
            <a:r>
              <a:rPr lang="zh-CN" altLang="en-US" dirty="0"/>
              <a:t>如何在“尽力服务”的网络传输条件下获得良好的视频质量？</a:t>
            </a:r>
            <a:endParaRPr lang="en-US" altLang="zh-CN" dirty="0"/>
          </a:p>
          <a:p>
            <a:pPr lvl="1"/>
            <a:r>
              <a:rPr lang="en-US" altLang="zh-CN" dirty="0"/>
              <a:t>UDP</a:t>
            </a:r>
            <a:r>
              <a:rPr lang="zh-CN" altLang="en-US" dirty="0"/>
              <a:t>不保障可靠传输（丢包、乱序）</a:t>
            </a:r>
            <a:endParaRPr lang="en-US" altLang="zh-CN" dirty="0"/>
          </a:p>
          <a:p>
            <a:pPr lvl="1"/>
            <a:r>
              <a:rPr lang="zh-CN" altLang="en-US" dirty="0"/>
              <a:t>即使是</a:t>
            </a:r>
            <a:r>
              <a:rPr lang="en-US" altLang="zh-CN" dirty="0"/>
              <a:t>TCP</a:t>
            </a:r>
            <a:r>
              <a:rPr lang="zh-CN" altLang="en-US" dirty="0"/>
              <a:t>，也只保证不丢包与顺序（而且引入额外处理开销），但无法提供带宽与延迟保障</a:t>
            </a:r>
          </a:p>
        </p:txBody>
      </p:sp>
      <p:sp>
        <p:nvSpPr>
          <p:cNvPr id="5" name="灯片编号占位符 3">
            <a:extLst>
              <a:ext uri="{FF2B5EF4-FFF2-40B4-BE49-F238E27FC236}">
                <a16:creationId xmlns:a16="http://schemas.microsoft.com/office/drawing/2014/main" id="{0A83B4B0-FADE-4E1E-B3BE-D87597862BBC}"/>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38</a:t>
            </a:fld>
            <a:endParaRPr lang="en-US" dirty="0"/>
          </a:p>
        </p:txBody>
      </p:sp>
    </p:spTree>
    <p:extLst>
      <p:ext uri="{BB962C8B-B14F-4D97-AF65-F5344CB8AC3E}">
        <p14:creationId xmlns:p14="http://schemas.microsoft.com/office/powerpoint/2010/main" val="314070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流媒体服务：媒体点播</a:t>
            </a:r>
          </a:p>
        </p:txBody>
      </p:sp>
      <p:sp>
        <p:nvSpPr>
          <p:cNvPr id="3" name="内容占位符 2"/>
          <p:cNvSpPr>
            <a:spLocks noGrp="1"/>
          </p:cNvSpPr>
          <p:nvPr>
            <p:ph idx="1"/>
          </p:nvPr>
        </p:nvSpPr>
        <p:spPr>
          <a:xfrm>
            <a:off x="609600" y="1600203"/>
            <a:ext cx="6357044" cy="4525963"/>
          </a:xfrm>
        </p:spPr>
        <p:txBody>
          <a:bodyPr>
            <a:noAutofit/>
          </a:bodyPr>
          <a:lstStyle/>
          <a:p>
            <a:pPr fontAlgn="base">
              <a:lnSpc>
                <a:spcPct val="110000"/>
              </a:lnSpc>
            </a:pPr>
            <a:r>
              <a:rPr lang="zh-CN" altLang="en-US" sz="2000" dirty="0"/>
              <a:t>浏览器从服务器下载并播放流媒体文件</a:t>
            </a:r>
            <a:endParaRPr lang="en-US" altLang="zh-CN" sz="2000" dirty="0"/>
          </a:p>
          <a:p>
            <a:pPr lvl="1" fontAlgn="base">
              <a:lnSpc>
                <a:spcPct val="110000"/>
              </a:lnSpc>
              <a:buClr>
                <a:schemeClr val="tx1"/>
              </a:buClr>
            </a:pPr>
            <a:r>
              <a:rPr lang="zh-CN" altLang="en-US" dirty="0"/>
              <a:t>浏览器用户使用 </a:t>
            </a:r>
            <a:r>
              <a:rPr lang="en-US" altLang="zh-CN" dirty="0"/>
              <a:t>HTTP </a:t>
            </a:r>
            <a:r>
              <a:rPr lang="zh-CN" altLang="en-US" dirty="0"/>
              <a:t>的 </a:t>
            </a:r>
            <a:r>
              <a:rPr lang="en-US" altLang="zh-CN" dirty="0"/>
              <a:t>GET </a:t>
            </a:r>
            <a:r>
              <a:rPr lang="zh-CN" altLang="en-US" dirty="0"/>
              <a:t>报文接入到</a:t>
            </a:r>
            <a:r>
              <a:rPr lang="en-US" altLang="zh-CN" dirty="0"/>
              <a:t>Web</a:t>
            </a:r>
            <a:r>
              <a:rPr lang="zh-CN" altLang="en-US" dirty="0"/>
              <a:t>服务器；这个超链指向一个</a:t>
            </a:r>
            <a:r>
              <a:rPr lang="zh-CN" altLang="en-US" dirty="0">
                <a:solidFill>
                  <a:srgbClr val="C00000"/>
                </a:solidFill>
              </a:rPr>
              <a:t>元文件（有音</a:t>
            </a:r>
            <a:r>
              <a:rPr lang="en-US" altLang="zh-CN" dirty="0">
                <a:solidFill>
                  <a:srgbClr val="C00000"/>
                </a:solidFill>
              </a:rPr>
              <a:t>/</a:t>
            </a:r>
            <a:r>
              <a:rPr lang="zh-CN" altLang="en-US" dirty="0">
                <a:solidFill>
                  <a:srgbClr val="C00000"/>
                </a:solidFill>
              </a:rPr>
              <a:t>视频文件的统一资源定位符 </a:t>
            </a:r>
            <a:r>
              <a:rPr lang="en-US" altLang="zh-CN" dirty="0">
                <a:solidFill>
                  <a:srgbClr val="C00000"/>
                </a:solidFill>
              </a:rPr>
              <a:t>URL</a:t>
            </a:r>
            <a:r>
              <a:rPr lang="zh-CN" altLang="en-US" dirty="0">
                <a:solidFill>
                  <a:srgbClr val="C00000"/>
                </a:solidFill>
              </a:rPr>
              <a:t>）</a:t>
            </a:r>
            <a:endParaRPr lang="en-US" altLang="zh-CN" dirty="0">
              <a:solidFill>
                <a:srgbClr val="C00000"/>
              </a:solidFill>
            </a:endParaRPr>
          </a:p>
          <a:p>
            <a:pPr lvl="1" fontAlgn="base">
              <a:lnSpc>
                <a:spcPct val="110000"/>
              </a:lnSpc>
              <a:buClr>
                <a:schemeClr val="tx1"/>
              </a:buClr>
            </a:pPr>
            <a:r>
              <a:rPr lang="en-US" altLang="zh-CN" dirty="0"/>
              <a:t>Web</a:t>
            </a:r>
            <a:r>
              <a:rPr lang="zh-CN" altLang="en-US" dirty="0"/>
              <a:t>服务器把该元文件装入 </a:t>
            </a:r>
            <a:r>
              <a:rPr lang="en-US" altLang="zh-CN" dirty="0"/>
              <a:t>HTTP </a:t>
            </a:r>
            <a:r>
              <a:rPr lang="zh-CN" altLang="en-US" dirty="0"/>
              <a:t>响应报文的主体，发回给浏览器</a:t>
            </a:r>
            <a:endParaRPr lang="en-US" altLang="zh-CN" dirty="0"/>
          </a:p>
          <a:p>
            <a:pPr lvl="1" fontAlgn="base">
              <a:lnSpc>
                <a:spcPct val="110000"/>
              </a:lnSpc>
              <a:buClr>
                <a:schemeClr val="tx1"/>
              </a:buClr>
            </a:pPr>
            <a:r>
              <a:rPr lang="zh-CN" altLang="en-US" dirty="0"/>
              <a:t>浏览器调用媒体播放器，把提取出的元文件传输给媒体播放器</a:t>
            </a:r>
          </a:p>
          <a:p>
            <a:pPr lvl="1" fontAlgn="base">
              <a:lnSpc>
                <a:spcPct val="110000"/>
              </a:lnSpc>
              <a:buClr>
                <a:schemeClr val="tx1"/>
              </a:buClr>
            </a:pPr>
            <a:r>
              <a:rPr lang="zh-CN" altLang="en-US" dirty="0"/>
              <a:t>媒体播放器使用元文件中的 </a:t>
            </a:r>
            <a:r>
              <a:rPr lang="en-US" altLang="zh-CN" dirty="0"/>
              <a:t>URL</a:t>
            </a:r>
            <a:r>
              <a:rPr lang="zh-CN" altLang="en-US" dirty="0"/>
              <a:t>，向媒体服务器发送 </a:t>
            </a:r>
            <a:r>
              <a:rPr lang="en-US" altLang="zh-CN" dirty="0"/>
              <a:t>HTTP </a:t>
            </a:r>
            <a:r>
              <a:rPr lang="zh-CN" altLang="en-US" dirty="0"/>
              <a:t>请求报文，要求下载音</a:t>
            </a:r>
            <a:r>
              <a:rPr lang="en-US" altLang="zh-CN" dirty="0"/>
              <a:t>/</a:t>
            </a:r>
            <a:r>
              <a:rPr lang="zh-CN" altLang="en-US" dirty="0"/>
              <a:t>视频文件</a:t>
            </a:r>
            <a:endParaRPr lang="en-US" altLang="zh-CN" dirty="0"/>
          </a:p>
          <a:p>
            <a:pPr lvl="1" fontAlgn="base">
              <a:lnSpc>
                <a:spcPct val="110000"/>
              </a:lnSpc>
              <a:buClr>
                <a:schemeClr val="tx1"/>
              </a:buClr>
            </a:pPr>
            <a:r>
              <a:rPr lang="zh-CN" altLang="en-US" dirty="0"/>
              <a:t>媒体服务器发送 </a:t>
            </a:r>
            <a:r>
              <a:rPr lang="en-US" altLang="zh-CN" dirty="0"/>
              <a:t>HTTP </a:t>
            </a:r>
            <a:r>
              <a:rPr lang="zh-CN" altLang="en-US" dirty="0"/>
              <a:t>响应报文，把音</a:t>
            </a:r>
            <a:r>
              <a:rPr lang="en-US" altLang="zh-CN" dirty="0"/>
              <a:t>/</a:t>
            </a:r>
            <a:r>
              <a:rPr lang="zh-CN" altLang="en-US" dirty="0"/>
              <a:t>视频文件发送给媒体播放器；媒体播放器边下载边解压缩边播放</a:t>
            </a:r>
            <a:r>
              <a:rPr lang="zh-CN" altLang="en-US" dirty="0">
                <a:solidFill>
                  <a:srgbClr val="C00000"/>
                </a:solidFill>
              </a:rPr>
              <a:t>（通过时间戳同步音频流和视频流）</a:t>
            </a:r>
            <a:endParaRPr lang="zh-CN" altLang="en-US" sz="1600" dirty="0">
              <a:solidFill>
                <a:srgbClr val="C00000"/>
              </a:solidFill>
            </a:endParaRPr>
          </a:p>
        </p:txBody>
      </p:sp>
      <p:sp>
        <p:nvSpPr>
          <p:cNvPr id="8" name="Rectangle 5"/>
          <p:cNvSpPr>
            <a:spLocks noChangeArrowheads="1"/>
          </p:cNvSpPr>
          <p:nvPr/>
        </p:nvSpPr>
        <p:spPr bwMode="auto">
          <a:xfrm>
            <a:off x="7273202" y="2701885"/>
            <a:ext cx="1060876" cy="2328493"/>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9" name="Rectangle 6"/>
          <p:cNvSpPr>
            <a:spLocks noChangeArrowheads="1"/>
          </p:cNvSpPr>
          <p:nvPr/>
        </p:nvSpPr>
        <p:spPr bwMode="auto">
          <a:xfrm>
            <a:off x="11007029" y="2770874"/>
            <a:ext cx="831470" cy="905490"/>
          </a:xfrm>
          <a:prstGeom prst="rect">
            <a:avLst/>
          </a:prstGeom>
          <a:noFill/>
          <a:ln w="9525" algn="ctr">
            <a:solidFill>
              <a:schemeClr val="tx1"/>
            </a:solidFill>
            <a:miter lim="800000"/>
            <a:headEnd/>
            <a:tailEnd/>
          </a:ln>
          <a:effectLst/>
        </p:spPr>
        <p:txBody>
          <a:bodyPr wrap="none" anchor="ctr"/>
          <a:lstStyle/>
          <a:p>
            <a:pPr algn="ctr"/>
            <a:r>
              <a:rPr lang="en-US" altLang="zh-CN" sz="1600" dirty="0">
                <a:solidFill>
                  <a:prstClr val="black"/>
                </a:solidFill>
                <a:latin typeface="微软雅黑" pitchFamily="34" charset="-122"/>
                <a:ea typeface="微软雅黑" pitchFamily="34" charset="-122"/>
              </a:rPr>
              <a:t>Web</a:t>
            </a:r>
            <a:endParaRPr lang="zh-CN" altLang="en-US" sz="1600" dirty="0">
              <a:solidFill>
                <a:prstClr val="black"/>
              </a:solidFill>
              <a:latin typeface="微软雅黑" pitchFamily="34" charset="-122"/>
              <a:ea typeface="微软雅黑" pitchFamily="34" charset="-122"/>
            </a:endParaRPr>
          </a:p>
          <a:p>
            <a:pPr algn="ctr"/>
            <a:r>
              <a:rPr lang="zh-CN" altLang="en-US" sz="1600" dirty="0">
                <a:solidFill>
                  <a:prstClr val="black"/>
                </a:solidFill>
                <a:latin typeface="微软雅黑" pitchFamily="34" charset="-122"/>
                <a:ea typeface="微软雅黑" pitchFamily="34" charset="-122"/>
              </a:rPr>
              <a:t>服务器</a:t>
            </a:r>
          </a:p>
        </p:txBody>
      </p:sp>
      <p:sp>
        <p:nvSpPr>
          <p:cNvPr id="10" name="Rectangle 59"/>
          <p:cNvSpPr>
            <a:spLocks noChangeArrowheads="1"/>
          </p:cNvSpPr>
          <p:nvPr/>
        </p:nvSpPr>
        <p:spPr bwMode="auto">
          <a:xfrm>
            <a:off x="7424755" y="4094177"/>
            <a:ext cx="758806" cy="828620"/>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a:p>
            <a:pPr algn="ctr"/>
            <a:r>
              <a:rPr lang="zh-CN" altLang="en-US" sz="1600" dirty="0">
                <a:solidFill>
                  <a:prstClr val="black"/>
                </a:solidFill>
                <a:latin typeface="微软雅黑" pitchFamily="34" charset="-122"/>
                <a:ea typeface="微软雅黑" pitchFamily="34" charset="-122"/>
              </a:rPr>
              <a:t>（缓存）</a:t>
            </a:r>
          </a:p>
        </p:txBody>
      </p:sp>
      <p:grpSp>
        <p:nvGrpSpPr>
          <p:cNvPr id="11" name="Group 83"/>
          <p:cNvGrpSpPr>
            <a:grpSpLocks/>
          </p:cNvGrpSpPr>
          <p:nvPr/>
        </p:nvGrpSpPr>
        <p:grpSpPr bwMode="auto">
          <a:xfrm>
            <a:off x="7802602" y="3536465"/>
            <a:ext cx="1047382" cy="557666"/>
            <a:chOff x="1213" y="2702"/>
            <a:chExt cx="1009" cy="582"/>
          </a:xfrm>
        </p:grpSpPr>
        <p:sp>
          <p:nvSpPr>
            <p:cNvPr id="12" name="Line 60"/>
            <p:cNvSpPr>
              <a:spLocks noChangeShapeType="1"/>
            </p:cNvSpPr>
            <p:nvPr/>
          </p:nvSpPr>
          <p:spPr bwMode="auto">
            <a:xfrm>
              <a:off x="1213" y="2702"/>
              <a:ext cx="2" cy="582"/>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14" name="Text Box 68"/>
            <p:cNvSpPr txBox="1">
              <a:spLocks noChangeArrowheads="1"/>
            </p:cNvSpPr>
            <p:nvPr/>
          </p:nvSpPr>
          <p:spPr bwMode="auto">
            <a:xfrm>
              <a:off x="1213" y="2816"/>
              <a:ext cx="100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3. </a:t>
              </a:r>
              <a:r>
                <a:rPr lang="zh-CN" altLang="en-US" sz="1600" dirty="0">
                  <a:solidFill>
                    <a:prstClr val="black"/>
                  </a:solidFill>
                  <a:latin typeface="微软雅黑" pitchFamily="34" charset="-122"/>
                  <a:ea typeface="微软雅黑" pitchFamily="34" charset="-122"/>
                </a:rPr>
                <a:t>元文件</a:t>
              </a:r>
            </a:p>
          </p:txBody>
        </p:sp>
      </p:grpSp>
      <p:sp>
        <p:nvSpPr>
          <p:cNvPr id="15" name="Rectangle 69"/>
          <p:cNvSpPr>
            <a:spLocks noChangeArrowheads="1"/>
          </p:cNvSpPr>
          <p:nvPr/>
        </p:nvSpPr>
        <p:spPr bwMode="auto">
          <a:xfrm>
            <a:off x="7424755" y="2910770"/>
            <a:ext cx="758806" cy="625698"/>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浏览器</a:t>
            </a:r>
          </a:p>
        </p:txBody>
      </p:sp>
      <p:grpSp>
        <p:nvGrpSpPr>
          <p:cNvPr id="16" name="Group 79"/>
          <p:cNvGrpSpPr>
            <a:grpSpLocks/>
          </p:cNvGrpSpPr>
          <p:nvPr/>
        </p:nvGrpSpPr>
        <p:grpSpPr bwMode="auto">
          <a:xfrm>
            <a:off x="8181486" y="2725824"/>
            <a:ext cx="2827620" cy="338238"/>
            <a:chOff x="1578" y="1856"/>
            <a:chExt cx="2724" cy="353"/>
          </a:xfrm>
        </p:grpSpPr>
        <p:sp>
          <p:nvSpPr>
            <p:cNvPr id="18" name="Text Box 65"/>
            <p:cNvSpPr txBox="1">
              <a:spLocks noChangeArrowheads="1"/>
            </p:cNvSpPr>
            <p:nvPr/>
          </p:nvSpPr>
          <p:spPr bwMode="auto">
            <a:xfrm>
              <a:off x="2064" y="1856"/>
              <a:ext cx="1465"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1. GET: </a:t>
              </a:r>
              <a:r>
                <a:rPr lang="zh-CN" altLang="en-US" sz="1600" dirty="0">
                  <a:solidFill>
                    <a:prstClr val="black"/>
                  </a:solidFill>
                  <a:latin typeface="微软雅黑" pitchFamily="34" charset="-122"/>
                  <a:ea typeface="微软雅黑" pitchFamily="34" charset="-122"/>
                </a:rPr>
                <a:t>元文件</a:t>
              </a:r>
            </a:p>
          </p:txBody>
        </p:sp>
        <p:sp>
          <p:nvSpPr>
            <p:cNvPr id="19" name="Line 61"/>
            <p:cNvSpPr>
              <a:spLocks noChangeShapeType="1"/>
            </p:cNvSpPr>
            <p:nvPr/>
          </p:nvSpPr>
          <p:spPr bwMode="auto">
            <a:xfrm rot="-5400000">
              <a:off x="2940" y="832"/>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0" name="Group 80"/>
          <p:cNvGrpSpPr>
            <a:grpSpLocks/>
          </p:cNvGrpSpPr>
          <p:nvPr/>
        </p:nvGrpSpPr>
        <p:grpSpPr bwMode="auto">
          <a:xfrm>
            <a:off x="8181486" y="3086103"/>
            <a:ext cx="2827620" cy="338238"/>
            <a:chOff x="1578" y="2232"/>
            <a:chExt cx="2724" cy="353"/>
          </a:xfrm>
        </p:grpSpPr>
        <p:sp>
          <p:nvSpPr>
            <p:cNvPr id="22" name="Text Box 66"/>
            <p:cNvSpPr txBox="1">
              <a:spLocks noChangeArrowheads="1"/>
            </p:cNvSpPr>
            <p:nvPr/>
          </p:nvSpPr>
          <p:spPr bwMode="auto">
            <a:xfrm>
              <a:off x="2741" y="2232"/>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2. RESPONSE</a:t>
              </a:r>
            </a:p>
          </p:txBody>
        </p:sp>
        <p:sp>
          <p:nvSpPr>
            <p:cNvPr id="23" name="Line 62"/>
            <p:cNvSpPr>
              <a:spLocks noChangeShapeType="1"/>
            </p:cNvSpPr>
            <p:nvPr/>
          </p:nvSpPr>
          <p:spPr bwMode="auto">
            <a:xfrm rot="5400000" flipH="1">
              <a:off x="2940" y="1195"/>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4" name="Group 82"/>
          <p:cNvGrpSpPr>
            <a:grpSpLocks/>
          </p:cNvGrpSpPr>
          <p:nvPr/>
        </p:nvGrpSpPr>
        <p:grpSpPr bwMode="auto">
          <a:xfrm>
            <a:off x="8181486" y="4050025"/>
            <a:ext cx="2827620" cy="338238"/>
            <a:chOff x="1578" y="3238"/>
            <a:chExt cx="2724" cy="353"/>
          </a:xfrm>
        </p:grpSpPr>
        <p:sp>
          <p:nvSpPr>
            <p:cNvPr id="26" name="Line 70"/>
            <p:cNvSpPr>
              <a:spLocks noChangeShapeType="1"/>
            </p:cNvSpPr>
            <p:nvPr/>
          </p:nvSpPr>
          <p:spPr bwMode="auto">
            <a:xfrm rot="-5400000">
              <a:off x="2940" y="2214"/>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27" name="Text Box 74"/>
            <p:cNvSpPr txBox="1">
              <a:spLocks noChangeArrowheads="1"/>
            </p:cNvSpPr>
            <p:nvPr/>
          </p:nvSpPr>
          <p:spPr bwMode="auto">
            <a:xfrm>
              <a:off x="1973" y="3238"/>
              <a:ext cx="219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4. GET: </a:t>
              </a:r>
              <a:r>
                <a:rPr lang="zh-CN" altLang="en-US" sz="1600" dirty="0">
                  <a:solidFill>
                    <a:prstClr val="black"/>
                  </a:solidFill>
                  <a:latin typeface="微软雅黑" pitchFamily="34" charset="-122"/>
                  <a:ea typeface="微软雅黑" pitchFamily="34" charset="-122"/>
                </a:rPr>
                <a:t>音频</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视频文件</a:t>
              </a:r>
            </a:p>
          </p:txBody>
        </p:sp>
      </p:grpSp>
      <p:grpSp>
        <p:nvGrpSpPr>
          <p:cNvPr id="28" name="Group 81"/>
          <p:cNvGrpSpPr>
            <a:grpSpLocks/>
          </p:cNvGrpSpPr>
          <p:nvPr/>
        </p:nvGrpSpPr>
        <p:grpSpPr bwMode="auto">
          <a:xfrm>
            <a:off x="8181486" y="4409359"/>
            <a:ext cx="2827620" cy="338239"/>
            <a:chOff x="1578" y="3613"/>
            <a:chExt cx="2724" cy="353"/>
          </a:xfrm>
        </p:grpSpPr>
        <p:sp>
          <p:nvSpPr>
            <p:cNvPr id="29" name="Line 72"/>
            <p:cNvSpPr>
              <a:spLocks noChangeShapeType="1"/>
            </p:cNvSpPr>
            <p:nvPr/>
          </p:nvSpPr>
          <p:spPr bwMode="auto">
            <a:xfrm rot="5400000" flipH="1">
              <a:off x="2940" y="2576"/>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31" name="Text Box 75"/>
            <p:cNvSpPr txBox="1">
              <a:spLocks noChangeArrowheads="1"/>
            </p:cNvSpPr>
            <p:nvPr/>
          </p:nvSpPr>
          <p:spPr bwMode="auto">
            <a:xfrm>
              <a:off x="2786" y="3613"/>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5. RESPONSE</a:t>
              </a:r>
            </a:p>
          </p:txBody>
        </p:sp>
      </p:grpSp>
      <p:sp>
        <p:nvSpPr>
          <p:cNvPr id="32" name="Rectangle 76"/>
          <p:cNvSpPr>
            <a:spLocks noChangeArrowheads="1"/>
          </p:cNvSpPr>
          <p:nvPr/>
        </p:nvSpPr>
        <p:spPr bwMode="auto">
          <a:xfrm>
            <a:off x="11009106" y="4094134"/>
            <a:ext cx="831470" cy="767511"/>
          </a:xfrm>
          <a:prstGeom prst="rect">
            <a:avLst/>
          </a:prstGeom>
          <a:noFill/>
          <a:ln>
            <a:solidFill>
              <a:schemeClr val="tx1"/>
            </a:solid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33" name="Text Box 8"/>
          <p:cNvSpPr txBox="1">
            <a:spLocks noChangeArrowheads="1"/>
          </p:cNvSpPr>
          <p:nvPr/>
        </p:nvSpPr>
        <p:spPr bwMode="auto">
          <a:xfrm>
            <a:off x="7423716" y="2085215"/>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34" name="Text Box 9"/>
          <p:cNvSpPr txBox="1">
            <a:spLocks noChangeArrowheads="1"/>
          </p:cNvSpPr>
          <p:nvPr/>
        </p:nvSpPr>
        <p:spPr bwMode="auto">
          <a:xfrm>
            <a:off x="11005425" y="211748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3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835" y="2388504"/>
            <a:ext cx="445685" cy="445685"/>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9326" y="2432894"/>
            <a:ext cx="371029" cy="519442"/>
          </a:xfrm>
          <a:prstGeom prst="rect">
            <a:avLst/>
          </a:prstGeom>
        </p:spPr>
      </p:pic>
      <p:sp>
        <p:nvSpPr>
          <p:cNvPr id="5" name="矩形 4">
            <a:extLst>
              <a:ext uri="{FF2B5EF4-FFF2-40B4-BE49-F238E27FC236}">
                <a16:creationId xmlns:a16="http://schemas.microsoft.com/office/drawing/2014/main" id="{ED617BF1-1A19-6B4E-98B6-356A7B194344}"/>
              </a:ext>
            </a:extLst>
          </p:cNvPr>
          <p:cNvSpPr/>
          <p:nvPr/>
        </p:nvSpPr>
        <p:spPr>
          <a:xfrm>
            <a:off x="8029989" y="5253466"/>
            <a:ext cx="3518912" cy="400110"/>
          </a:xfrm>
          <a:prstGeom prst="rect">
            <a:avLst/>
          </a:prstGeom>
        </p:spPr>
        <p:txBody>
          <a:bodyPr wrap="non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rPr>
              <a:t>流式存储媒体的典型下载过程</a:t>
            </a:r>
          </a:p>
        </p:txBody>
      </p:sp>
      <p:sp>
        <p:nvSpPr>
          <p:cNvPr id="37" name="灯片编号占位符 3">
            <a:extLst>
              <a:ext uri="{FF2B5EF4-FFF2-40B4-BE49-F238E27FC236}">
                <a16:creationId xmlns:a16="http://schemas.microsoft.com/office/drawing/2014/main" id="{71B2C578-6D86-40E1-A335-DD1354B4A962}"/>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39</a:t>
            </a:fld>
            <a:endParaRPr lang="en-US" dirty="0"/>
          </a:p>
        </p:txBody>
      </p:sp>
    </p:spTree>
    <p:extLst>
      <p:ext uri="{BB962C8B-B14F-4D97-AF65-F5344CB8AC3E}">
        <p14:creationId xmlns:p14="http://schemas.microsoft.com/office/powerpoint/2010/main" val="353247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down)">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B036-11A7-4EC7-9F9B-13326AECAE30}"/>
              </a:ext>
            </a:extLst>
          </p:cNvPr>
          <p:cNvSpPr>
            <a:spLocks noGrp="1"/>
          </p:cNvSpPr>
          <p:nvPr>
            <p:ph type="title"/>
          </p:nvPr>
        </p:nvSpPr>
        <p:spPr/>
        <p:txBody>
          <a:bodyPr/>
          <a:lstStyle/>
          <a:p>
            <a:r>
              <a:rPr lang="en-US" altLang="zh-CN" dirty="0">
                <a:latin typeface="+mn-ea"/>
                <a:ea typeface="+mn-ea"/>
              </a:rPr>
              <a:t>P2P</a:t>
            </a:r>
            <a:r>
              <a:rPr lang="zh-CN" altLang="en-US" dirty="0">
                <a:latin typeface="+mn-ea"/>
                <a:ea typeface="+mn-ea"/>
              </a:rPr>
              <a:t>的优势</a:t>
            </a:r>
          </a:p>
        </p:txBody>
      </p:sp>
      <p:sp>
        <p:nvSpPr>
          <p:cNvPr id="3" name="内容占位符 2">
            <a:extLst>
              <a:ext uri="{FF2B5EF4-FFF2-40B4-BE49-F238E27FC236}">
                <a16:creationId xmlns:a16="http://schemas.microsoft.com/office/drawing/2014/main" id="{377FAA4A-9CEC-4C90-836D-DA3FF08D5E59}"/>
              </a:ext>
            </a:extLst>
          </p:cNvPr>
          <p:cNvSpPr>
            <a:spLocks noGrp="1"/>
          </p:cNvSpPr>
          <p:nvPr>
            <p:ph idx="1"/>
          </p:nvPr>
        </p:nvSpPr>
        <p:spPr/>
        <p:txBody>
          <a:bodyPr/>
          <a:lstStyle/>
          <a:p>
            <a:r>
              <a:rPr lang="zh-CN" altLang="en-US" dirty="0">
                <a:latin typeface="+mn-ea"/>
              </a:rPr>
              <a:t>避免单一中心化结点造成的性能瓶颈</a:t>
            </a:r>
            <a:endParaRPr lang="en-US" altLang="zh-CN" dirty="0">
              <a:latin typeface="+mn-ea"/>
            </a:endParaRPr>
          </a:p>
          <a:p>
            <a:r>
              <a:rPr lang="zh-CN" altLang="en-US" dirty="0">
                <a:latin typeface="+mn-ea"/>
              </a:rPr>
              <a:t>以文件传输为例</a:t>
            </a:r>
            <a:endParaRPr lang="en-US" altLang="zh-CN" dirty="0">
              <a:latin typeface="+mn-ea"/>
            </a:endParaRPr>
          </a:p>
          <a:p>
            <a:r>
              <a:rPr lang="zh-CN" altLang="en-US" dirty="0">
                <a:latin typeface="+mn-ea"/>
              </a:rPr>
              <a:t>问题：服务器上有大小为</a:t>
            </a:r>
            <a:r>
              <a:rPr lang="en-US" altLang="zh-CN" dirty="0">
                <a:latin typeface="+mn-ea"/>
              </a:rPr>
              <a:t>F</a:t>
            </a:r>
            <a:r>
              <a:rPr lang="zh-CN" altLang="en-US" dirty="0">
                <a:latin typeface="+mn-ea"/>
              </a:rPr>
              <a:t>的文件，分发给</a:t>
            </a:r>
            <a:r>
              <a:rPr lang="en-US" altLang="zh-CN" dirty="0">
                <a:latin typeface="+mn-ea"/>
              </a:rPr>
              <a:t>N</a:t>
            </a:r>
            <a:r>
              <a:rPr lang="zh-CN" altLang="en-US" dirty="0">
                <a:latin typeface="+mn-ea"/>
              </a:rPr>
              <a:t>个结点，需要多少时间</a:t>
            </a:r>
          </a:p>
        </p:txBody>
      </p:sp>
      <p:sp>
        <p:nvSpPr>
          <p:cNvPr id="4" name="灯片编号占位符 3">
            <a:extLst>
              <a:ext uri="{FF2B5EF4-FFF2-40B4-BE49-F238E27FC236}">
                <a16:creationId xmlns:a16="http://schemas.microsoft.com/office/drawing/2014/main" id="{D86F86F1-92E7-4AA6-B45E-29DFECBB09F4}"/>
              </a:ext>
            </a:extLst>
          </p:cNvPr>
          <p:cNvSpPr>
            <a:spLocks noGrp="1"/>
          </p:cNvSpPr>
          <p:nvPr>
            <p:ph type="sldNum" sz="quarter" idx="11"/>
          </p:nvPr>
        </p:nvSpPr>
        <p:spPr/>
        <p:txBody>
          <a:bodyPr/>
          <a:lstStyle/>
          <a:p>
            <a:pPr>
              <a:defRPr/>
            </a:pPr>
            <a:fld id="{3FFE790D-BCFB-4008-9260-CA63AEE325FD}" type="slidenum">
              <a:rPr lang="en-US" smtClean="0">
                <a:latin typeface="+mn-ea"/>
              </a:rPr>
              <a:pPr>
                <a:defRPr/>
              </a:pPr>
              <a:t>4</a:t>
            </a:fld>
            <a:endParaRPr lang="en-US" dirty="0">
              <a:latin typeface="+mn-ea"/>
            </a:endParaRPr>
          </a:p>
        </p:txBody>
      </p:sp>
      <p:sp>
        <p:nvSpPr>
          <p:cNvPr id="5" name="Freeform 4">
            <a:extLst>
              <a:ext uri="{FF2B5EF4-FFF2-40B4-BE49-F238E27FC236}">
                <a16:creationId xmlns:a16="http://schemas.microsoft.com/office/drawing/2014/main" id="{FF7C6421-C3D6-4F17-BBB1-4977120BF3F5}"/>
              </a:ext>
            </a:extLst>
          </p:cNvPr>
          <p:cNvSpPr>
            <a:spLocks/>
          </p:cNvSpPr>
          <p:nvPr/>
        </p:nvSpPr>
        <p:spPr bwMode="auto">
          <a:xfrm>
            <a:off x="3995472" y="4577600"/>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ea"/>
            </a:endParaRPr>
          </a:p>
        </p:txBody>
      </p:sp>
      <p:sp>
        <p:nvSpPr>
          <p:cNvPr id="6" name="Line 14">
            <a:extLst>
              <a:ext uri="{FF2B5EF4-FFF2-40B4-BE49-F238E27FC236}">
                <a16:creationId xmlns:a16="http://schemas.microsoft.com/office/drawing/2014/main" id="{C2ABFA6A-F6BA-4AEC-AA2A-1710990F2739}"/>
              </a:ext>
            </a:extLst>
          </p:cNvPr>
          <p:cNvSpPr>
            <a:spLocks noChangeShapeType="1"/>
          </p:cNvSpPr>
          <p:nvPr/>
        </p:nvSpPr>
        <p:spPr bwMode="auto">
          <a:xfrm>
            <a:off x="3530334" y="4541086"/>
            <a:ext cx="803275" cy="311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Text Box 15">
            <a:extLst>
              <a:ext uri="{FF2B5EF4-FFF2-40B4-BE49-F238E27FC236}">
                <a16:creationId xmlns:a16="http://schemas.microsoft.com/office/drawing/2014/main" id="{90938F96-0865-471E-AA3E-BE36B71A618F}"/>
              </a:ext>
            </a:extLst>
          </p:cNvPr>
          <p:cNvSpPr txBox="1">
            <a:spLocks noChangeArrowheads="1"/>
          </p:cNvSpPr>
          <p:nvPr/>
        </p:nvSpPr>
        <p:spPr bwMode="auto">
          <a:xfrm>
            <a:off x="3814496" y="4339474"/>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u</a:t>
            </a:r>
            <a:r>
              <a:rPr lang="en-US" altLang="zh-CN" sz="1800" i="1" baseline="-25000">
                <a:latin typeface="+mn-ea"/>
                <a:ea typeface="+mn-ea"/>
              </a:rPr>
              <a:t>s</a:t>
            </a:r>
          </a:p>
        </p:txBody>
      </p:sp>
      <p:sp>
        <p:nvSpPr>
          <p:cNvPr id="8" name="Line 39">
            <a:extLst>
              <a:ext uri="{FF2B5EF4-FFF2-40B4-BE49-F238E27FC236}">
                <a16:creationId xmlns:a16="http://schemas.microsoft.com/office/drawing/2014/main" id="{F400DD5C-9AB7-476C-89AD-4408DDFBAF10}"/>
              </a:ext>
            </a:extLst>
          </p:cNvPr>
          <p:cNvSpPr>
            <a:spLocks noChangeShapeType="1"/>
          </p:cNvSpPr>
          <p:nvPr/>
        </p:nvSpPr>
        <p:spPr bwMode="auto">
          <a:xfrm>
            <a:off x="3087421" y="5452311"/>
            <a:ext cx="101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Line 40">
            <a:extLst>
              <a:ext uri="{FF2B5EF4-FFF2-40B4-BE49-F238E27FC236}">
                <a16:creationId xmlns:a16="http://schemas.microsoft.com/office/drawing/2014/main" id="{7C8AA9AC-72D7-44F9-905F-4C469CC1FF29}"/>
              </a:ext>
            </a:extLst>
          </p:cNvPr>
          <p:cNvSpPr>
            <a:spLocks noChangeShapeType="1"/>
          </p:cNvSpPr>
          <p:nvPr/>
        </p:nvSpPr>
        <p:spPr bwMode="auto">
          <a:xfrm flipH="1">
            <a:off x="3142983" y="5599949"/>
            <a:ext cx="1003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Text Box 41">
            <a:extLst>
              <a:ext uri="{FF2B5EF4-FFF2-40B4-BE49-F238E27FC236}">
                <a16:creationId xmlns:a16="http://schemas.microsoft.com/office/drawing/2014/main" id="{5C09CB1F-B124-4C0C-BE33-5B53D61563DE}"/>
              </a:ext>
            </a:extLst>
          </p:cNvPr>
          <p:cNvSpPr txBox="1">
            <a:spLocks noChangeArrowheads="1"/>
          </p:cNvSpPr>
          <p:nvPr/>
        </p:nvSpPr>
        <p:spPr bwMode="auto">
          <a:xfrm>
            <a:off x="3376346" y="5063374"/>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u</a:t>
            </a:r>
            <a:r>
              <a:rPr lang="en-US" altLang="zh-CN" sz="1800" i="1" baseline="-25000">
                <a:latin typeface="+mn-ea"/>
                <a:ea typeface="+mn-ea"/>
              </a:rPr>
              <a:t>N</a:t>
            </a:r>
          </a:p>
        </p:txBody>
      </p:sp>
      <p:sp>
        <p:nvSpPr>
          <p:cNvPr id="11" name="Text Box 42">
            <a:extLst>
              <a:ext uri="{FF2B5EF4-FFF2-40B4-BE49-F238E27FC236}">
                <a16:creationId xmlns:a16="http://schemas.microsoft.com/office/drawing/2014/main" id="{9A283475-0465-484B-B0CA-16D88D65F2ED}"/>
              </a:ext>
            </a:extLst>
          </p:cNvPr>
          <p:cNvSpPr txBox="1">
            <a:spLocks noChangeArrowheads="1"/>
          </p:cNvSpPr>
          <p:nvPr/>
        </p:nvSpPr>
        <p:spPr bwMode="auto">
          <a:xfrm>
            <a:off x="3357296" y="5577724"/>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d</a:t>
            </a:r>
            <a:r>
              <a:rPr lang="en-US" altLang="zh-CN" sz="1800" i="1" baseline="-25000">
                <a:latin typeface="+mn-ea"/>
                <a:ea typeface="+mn-ea"/>
              </a:rPr>
              <a:t>N</a:t>
            </a:r>
          </a:p>
        </p:txBody>
      </p:sp>
      <p:sp>
        <p:nvSpPr>
          <p:cNvPr id="12" name="Text Box 43">
            <a:extLst>
              <a:ext uri="{FF2B5EF4-FFF2-40B4-BE49-F238E27FC236}">
                <a16:creationId xmlns:a16="http://schemas.microsoft.com/office/drawing/2014/main" id="{F59AD5A5-691A-4416-82B6-B07A4E1250DB}"/>
              </a:ext>
            </a:extLst>
          </p:cNvPr>
          <p:cNvSpPr txBox="1">
            <a:spLocks noChangeArrowheads="1"/>
          </p:cNvSpPr>
          <p:nvPr/>
        </p:nvSpPr>
        <p:spPr bwMode="auto">
          <a:xfrm>
            <a:off x="1379340" y="3530060"/>
            <a:ext cx="117316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3200" b="1" baseline="-25000" dirty="0">
                <a:solidFill>
                  <a:srgbClr val="0070C0"/>
                </a:solidFill>
                <a:latin typeface="+mn-ea"/>
                <a:ea typeface="+mn-ea"/>
              </a:rPr>
              <a:t>服务器</a:t>
            </a:r>
            <a:endParaRPr lang="en-US" altLang="zh-CN" sz="3200" b="1" baseline="-25000" dirty="0">
              <a:solidFill>
                <a:srgbClr val="0070C0"/>
              </a:solidFill>
              <a:latin typeface="+mn-ea"/>
              <a:ea typeface="+mn-ea"/>
            </a:endParaRPr>
          </a:p>
        </p:txBody>
      </p:sp>
      <p:sp>
        <p:nvSpPr>
          <p:cNvPr id="13" name="Text Box 44">
            <a:extLst>
              <a:ext uri="{FF2B5EF4-FFF2-40B4-BE49-F238E27FC236}">
                <a16:creationId xmlns:a16="http://schemas.microsoft.com/office/drawing/2014/main" id="{6763DAE3-AF61-404E-9845-B9524029ED0A}"/>
              </a:ext>
            </a:extLst>
          </p:cNvPr>
          <p:cNvSpPr txBox="1">
            <a:spLocks noChangeArrowheads="1"/>
          </p:cNvSpPr>
          <p:nvPr/>
        </p:nvSpPr>
        <p:spPr bwMode="auto">
          <a:xfrm>
            <a:off x="4728961" y="5060069"/>
            <a:ext cx="24160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800" dirty="0">
                <a:solidFill>
                  <a:schemeClr val="bg1"/>
                </a:solidFill>
                <a:latin typeface="+mn-ea"/>
                <a:ea typeface="+mn-ea"/>
              </a:rPr>
              <a:t>网络</a:t>
            </a:r>
            <a:endParaRPr lang="en-US" altLang="zh-CN" sz="1800" dirty="0">
              <a:solidFill>
                <a:schemeClr val="bg1"/>
              </a:solidFill>
              <a:latin typeface="+mn-ea"/>
              <a:ea typeface="+mn-ea"/>
            </a:endParaRPr>
          </a:p>
          <a:p>
            <a:pPr algn="ctr" eaLnBrk="1" hangingPunct="1">
              <a:spcBef>
                <a:spcPct val="0"/>
              </a:spcBef>
              <a:buClrTx/>
              <a:buSzTx/>
              <a:buFontTx/>
              <a:buNone/>
            </a:pPr>
            <a:r>
              <a:rPr lang="en-US" altLang="zh-CN" sz="1800" dirty="0">
                <a:solidFill>
                  <a:schemeClr val="bg1"/>
                </a:solidFill>
                <a:latin typeface="+mn-ea"/>
                <a:ea typeface="+mn-ea"/>
              </a:rPr>
              <a:t>(</a:t>
            </a:r>
            <a:r>
              <a:rPr lang="zh-CN" altLang="en-US" sz="1800" dirty="0">
                <a:solidFill>
                  <a:schemeClr val="bg1"/>
                </a:solidFill>
                <a:latin typeface="+mn-ea"/>
                <a:ea typeface="+mn-ea"/>
              </a:rPr>
              <a:t>假设内部有足够带宽</a:t>
            </a:r>
            <a:r>
              <a:rPr lang="en-US" altLang="zh-CN" sz="1800" dirty="0">
                <a:solidFill>
                  <a:schemeClr val="bg1"/>
                </a:solidFill>
                <a:latin typeface="+mn-ea"/>
                <a:ea typeface="+mn-ea"/>
              </a:rPr>
              <a:t>)</a:t>
            </a:r>
          </a:p>
        </p:txBody>
      </p:sp>
      <p:sp>
        <p:nvSpPr>
          <p:cNvPr id="14" name="Text Box 47">
            <a:extLst>
              <a:ext uri="{FF2B5EF4-FFF2-40B4-BE49-F238E27FC236}">
                <a16:creationId xmlns:a16="http://schemas.microsoft.com/office/drawing/2014/main" id="{B33A4D07-E07F-4661-B2F5-4E0465FA15AC}"/>
              </a:ext>
            </a:extLst>
          </p:cNvPr>
          <p:cNvSpPr txBox="1">
            <a:spLocks noChangeArrowheads="1"/>
          </p:cNvSpPr>
          <p:nvPr/>
        </p:nvSpPr>
        <p:spPr bwMode="auto">
          <a:xfrm>
            <a:off x="1965058" y="4314074"/>
            <a:ext cx="139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600" i="1" dirty="0">
                <a:latin typeface="+mn-ea"/>
                <a:ea typeface="+mn-ea"/>
              </a:rPr>
              <a:t>文件大小 </a:t>
            </a:r>
            <a:r>
              <a:rPr lang="en-US" altLang="zh-CN" sz="1600" i="1" dirty="0">
                <a:latin typeface="+mn-ea"/>
                <a:ea typeface="+mn-ea"/>
              </a:rPr>
              <a:t>F</a:t>
            </a:r>
            <a:endParaRPr lang="en-US" altLang="zh-CN" sz="1600" i="1" baseline="-25000" dirty="0">
              <a:latin typeface="+mn-ea"/>
              <a:ea typeface="+mn-ea"/>
            </a:endParaRPr>
          </a:p>
        </p:txBody>
      </p:sp>
      <p:sp>
        <p:nvSpPr>
          <p:cNvPr id="15" name="Text Box 49">
            <a:extLst>
              <a:ext uri="{FF2B5EF4-FFF2-40B4-BE49-F238E27FC236}">
                <a16:creationId xmlns:a16="http://schemas.microsoft.com/office/drawing/2014/main" id="{31D61E8E-CAD0-488D-B442-68772F318234}"/>
              </a:ext>
            </a:extLst>
          </p:cNvPr>
          <p:cNvSpPr txBox="1">
            <a:spLocks noChangeArrowheads="1"/>
          </p:cNvSpPr>
          <p:nvPr/>
        </p:nvSpPr>
        <p:spPr bwMode="auto">
          <a:xfrm>
            <a:off x="3142983" y="3328665"/>
            <a:ext cx="2392364" cy="36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en-US" altLang="zh-CN" sz="1600" b="1" i="1" dirty="0">
                <a:solidFill>
                  <a:srgbClr val="CC0000"/>
                </a:solidFill>
                <a:latin typeface="+mn-ea"/>
                <a:ea typeface="+mn-ea"/>
              </a:rPr>
              <a:t>u</a:t>
            </a:r>
            <a:r>
              <a:rPr lang="en-US" altLang="zh-CN" sz="1600" b="1" i="1" baseline="-25000" dirty="0">
                <a:solidFill>
                  <a:srgbClr val="CC0000"/>
                </a:solidFill>
                <a:latin typeface="+mn-ea"/>
                <a:ea typeface="+mn-ea"/>
              </a:rPr>
              <a:t>s</a:t>
            </a:r>
            <a:r>
              <a:rPr lang="en-US" altLang="zh-CN" sz="1600" b="1" i="1" dirty="0">
                <a:solidFill>
                  <a:srgbClr val="CC0000"/>
                </a:solidFill>
                <a:latin typeface="+mn-ea"/>
                <a:ea typeface="+mn-ea"/>
              </a:rPr>
              <a:t>:</a:t>
            </a:r>
            <a:r>
              <a:rPr lang="en-US" altLang="zh-CN" sz="1600" dirty="0">
                <a:latin typeface="+mn-ea"/>
                <a:ea typeface="+mn-ea"/>
              </a:rPr>
              <a:t> </a:t>
            </a:r>
            <a:r>
              <a:rPr lang="zh-CN" altLang="en-US" dirty="0">
                <a:latin typeface="+mn-ea"/>
                <a:ea typeface="+mn-ea"/>
              </a:rPr>
              <a:t>服务器上传带宽</a:t>
            </a:r>
            <a:endParaRPr lang="en-US" altLang="zh-CN" dirty="0">
              <a:latin typeface="+mn-ea"/>
              <a:ea typeface="+mn-ea"/>
            </a:endParaRPr>
          </a:p>
        </p:txBody>
      </p:sp>
      <p:sp>
        <p:nvSpPr>
          <p:cNvPr id="16" name="Text Box 50">
            <a:extLst>
              <a:ext uri="{FF2B5EF4-FFF2-40B4-BE49-F238E27FC236}">
                <a16:creationId xmlns:a16="http://schemas.microsoft.com/office/drawing/2014/main" id="{9D0EB480-5198-457F-B25C-BC6CC9E82100}"/>
              </a:ext>
            </a:extLst>
          </p:cNvPr>
          <p:cNvSpPr txBox="1">
            <a:spLocks noChangeArrowheads="1"/>
          </p:cNvSpPr>
          <p:nvPr/>
        </p:nvSpPr>
        <p:spPr bwMode="auto">
          <a:xfrm>
            <a:off x="7988033" y="5980949"/>
            <a:ext cx="2590800"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0"/>
              </a:spcBef>
            </a:pPr>
            <a:r>
              <a:rPr lang="en-US" altLang="zh-CN" sz="1800" b="1" i="1" dirty="0" err="1">
                <a:solidFill>
                  <a:srgbClr val="CC0000"/>
                </a:solidFill>
                <a:latin typeface="+mn-ea"/>
                <a:ea typeface="+mn-ea"/>
              </a:rPr>
              <a:t>u</a:t>
            </a:r>
            <a:r>
              <a:rPr lang="en-US" altLang="zh-CN" sz="1800" b="1" i="1" baseline="-25000" dirty="0" err="1">
                <a:solidFill>
                  <a:srgbClr val="CC0000"/>
                </a:solidFill>
                <a:latin typeface="+mn-ea"/>
                <a:ea typeface="+mn-ea"/>
              </a:rPr>
              <a:t>i</a:t>
            </a:r>
            <a:r>
              <a:rPr lang="en-US" altLang="zh-CN" sz="1800" b="1" i="1" dirty="0">
                <a:solidFill>
                  <a:srgbClr val="CC0000"/>
                </a:solidFill>
                <a:latin typeface="+mn-ea"/>
                <a:ea typeface="+mn-ea"/>
              </a:rPr>
              <a:t>: </a:t>
            </a:r>
            <a:r>
              <a:rPr lang="zh-CN" altLang="en-US" sz="1800" dirty="0">
                <a:latin typeface="+mn-ea"/>
                <a:ea typeface="+mn-ea"/>
              </a:rPr>
              <a:t>结点</a:t>
            </a:r>
            <a:r>
              <a:rPr lang="en-US" altLang="zh-CN" sz="1800" dirty="0">
                <a:latin typeface="+mn-ea"/>
                <a:ea typeface="+mn-ea"/>
              </a:rPr>
              <a:t> </a:t>
            </a:r>
            <a:r>
              <a:rPr lang="en-US" altLang="zh-CN" sz="1800" dirty="0" err="1">
                <a:latin typeface="+mn-ea"/>
                <a:ea typeface="+mn-ea"/>
              </a:rPr>
              <a:t>i</a:t>
            </a:r>
            <a:r>
              <a:rPr lang="en-US" altLang="zh-CN" sz="1800" dirty="0">
                <a:latin typeface="+mn-ea"/>
                <a:ea typeface="+mn-ea"/>
              </a:rPr>
              <a:t> </a:t>
            </a:r>
            <a:r>
              <a:rPr lang="zh-CN" altLang="en-US" sz="1800" dirty="0">
                <a:latin typeface="+mn-ea"/>
                <a:ea typeface="+mn-ea"/>
              </a:rPr>
              <a:t>上传带宽</a:t>
            </a:r>
            <a:endParaRPr lang="en-US" altLang="zh-CN" sz="1800" dirty="0">
              <a:latin typeface="+mn-ea"/>
              <a:ea typeface="+mn-ea"/>
            </a:endParaRPr>
          </a:p>
        </p:txBody>
      </p:sp>
      <p:sp>
        <p:nvSpPr>
          <p:cNvPr id="17" name="Text Box 51">
            <a:extLst>
              <a:ext uri="{FF2B5EF4-FFF2-40B4-BE49-F238E27FC236}">
                <a16:creationId xmlns:a16="http://schemas.microsoft.com/office/drawing/2014/main" id="{E22F045F-AA39-4CA4-B118-173943394A4D}"/>
              </a:ext>
            </a:extLst>
          </p:cNvPr>
          <p:cNvSpPr txBox="1">
            <a:spLocks noChangeArrowheads="1"/>
          </p:cNvSpPr>
          <p:nvPr/>
        </p:nvSpPr>
        <p:spPr bwMode="auto">
          <a:xfrm>
            <a:off x="8068997" y="4112461"/>
            <a:ext cx="2708275"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en-US" altLang="zh-CN" sz="1800" b="1" i="1" dirty="0">
                <a:solidFill>
                  <a:srgbClr val="CC0000"/>
                </a:solidFill>
                <a:latin typeface="+mn-ea"/>
                <a:ea typeface="+mn-ea"/>
              </a:rPr>
              <a:t>d</a:t>
            </a:r>
            <a:r>
              <a:rPr lang="en-US" altLang="zh-CN" sz="1800" b="1" i="1" baseline="-25000" dirty="0">
                <a:solidFill>
                  <a:srgbClr val="CC0000"/>
                </a:solidFill>
                <a:latin typeface="+mn-ea"/>
                <a:ea typeface="+mn-ea"/>
              </a:rPr>
              <a:t>i</a:t>
            </a:r>
            <a:r>
              <a:rPr lang="en-US" altLang="zh-CN" sz="1800" b="1" i="1" dirty="0">
                <a:solidFill>
                  <a:srgbClr val="CC0000"/>
                </a:solidFill>
                <a:latin typeface="+mn-ea"/>
                <a:ea typeface="+mn-ea"/>
              </a:rPr>
              <a:t>:</a:t>
            </a:r>
            <a:r>
              <a:rPr lang="en-US" altLang="zh-CN" sz="1800" dirty="0">
                <a:latin typeface="+mn-ea"/>
                <a:ea typeface="+mn-ea"/>
              </a:rPr>
              <a:t> </a:t>
            </a:r>
            <a:r>
              <a:rPr lang="zh-CN" altLang="en-US" sz="1800" dirty="0">
                <a:latin typeface="+mn-ea"/>
                <a:ea typeface="+mn-ea"/>
              </a:rPr>
              <a:t>结点</a:t>
            </a:r>
            <a:r>
              <a:rPr lang="en-US" altLang="zh-CN" sz="1800" dirty="0">
                <a:latin typeface="+mn-ea"/>
                <a:ea typeface="+mn-ea"/>
              </a:rPr>
              <a:t> </a:t>
            </a:r>
            <a:r>
              <a:rPr lang="en-US" altLang="zh-CN" sz="1800" dirty="0" err="1">
                <a:latin typeface="+mn-ea"/>
                <a:ea typeface="+mn-ea"/>
              </a:rPr>
              <a:t>i</a:t>
            </a:r>
            <a:r>
              <a:rPr lang="en-US" altLang="zh-CN" sz="1800" dirty="0">
                <a:latin typeface="+mn-ea"/>
                <a:ea typeface="+mn-ea"/>
              </a:rPr>
              <a:t> </a:t>
            </a:r>
            <a:r>
              <a:rPr lang="zh-CN" altLang="en-US" sz="1800" dirty="0">
                <a:latin typeface="+mn-ea"/>
                <a:ea typeface="+mn-ea"/>
              </a:rPr>
              <a:t>下载带宽</a:t>
            </a:r>
            <a:endParaRPr lang="en-US" altLang="zh-CN" sz="1800" dirty="0">
              <a:latin typeface="+mn-ea"/>
              <a:ea typeface="+mn-ea"/>
            </a:endParaRPr>
          </a:p>
        </p:txBody>
      </p:sp>
      <p:sp>
        <p:nvSpPr>
          <p:cNvPr id="18" name="AutoShape 327">
            <a:extLst>
              <a:ext uri="{FF2B5EF4-FFF2-40B4-BE49-F238E27FC236}">
                <a16:creationId xmlns:a16="http://schemas.microsoft.com/office/drawing/2014/main" id="{3EB8C05D-09A0-4638-9278-9AFB76113325}"/>
              </a:ext>
            </a:extLst>
          </p:cNvPr>
          <p:cNvSpPr>
            <a:spLocks noChangeArrowheads="1"/>
          </p:cNvSpPr>
          <p:nvPr/>
        </p:nvSpPr>
        <p:spPr bwMode="auto">
          <a:xfrm>
            <a:off x="2474647" y="3760037"/>
            <a:ext cx="592137" cy="581025"/>
          </a:xfrm>
          <a:prstGeom prst="can">
            <a:avLst>
              <a:gd name="adj" fmla="val 2021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2400">
              <a:latin typeface="+mn-ea"/>
              <a:ea typeface="+mn-ea"/>
              <a:cs typeface="Arial" panose="020B0604020202020204" pitchFamily="34" charset="0"/>
            </a:endParaRPr>
          </a:p>
        </p:txBody>
      </p:sp>
      <p:grpSp>
        <p:nvGrpSpPr>
          <p:cNvPr id="19" name="Group 76">
            <a:extLst>
              <a:ext uri="{FF2B5EF4-FFF2-40B4-BE49-F238E27FC236}">
                <a16:creationId xmlns:a16="http://schemas.microsoft.com/office/drawing/2014/main" id="{7CE1B25D-6EB0-4AE9-ABA3-19E7DF53A51E}"/>
              </a:ext>
            </a:extLst>
          </p:cNvPr>
          <p:cNvGrpSpPr>
            <a:grpSpLocks/>
          </p:cNvGrpSpPr>
          <p:nvPr/>
        </p:nvGrpSpPr>
        <p:grpSpPr bwMode="auto">
          <a:xfrm>
            <a:off x="5209909" y="4037850"/>
            <a:ext cx="2138363" cy="903287"/>
            <a:chOff x="2204" y="2030"/>
            <a:chExt cx="1347" cy="774"/>
          </a:xfrm>
        </p:grpSpPr>
        <p:sp>
          <p:nvSpPr>
            <p:cNvPr id="20" name="Text Box 19">
              <a:extLst>
                <a:ext uri="{FF2B5EF4-FFF2-40B4-BE49-F238E27FC236}">
                  <a16:creationId xmlns:a16="http://schemas.microsoft.com/office/drawing/2014/main" id="{BCB3EDA2-F5C4-4EF8-9FF9-ECD9E182C5A9}"/>
                </a:ext>
              </a:extLst>
            </p:cNvPr>
            <p:cNvSpPr txBox="1">
              <a:spLocks noChangeArrowheads="1"/>
            </p:cNvSpPr>
            <p:nvPr/>
          </p:nvSpPr>
          <p:spPr bwMode="auto">
            <a:xfrm>
              <a:off x="2856" y="2271"/>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u</a:t>
              </a:r>
              <a:r>
                <a:rPr lang="en-US" altLang="zh-CN" sz="1800" i="1" baseline="-25000">
                  <a:latin typeface="+mn-ea"/>
                  <a:ea typeface="+mn-ea"/>
                </a:rPr>
                <a:t>2</a:t>
              </a:r>
            </a:p>
          </p:txBody>
        </p:sp>
        <p:sp>
          <p:nvSpPr>
            <p:cNvPr id="21" name="Line 22">
              <a:extLst>
                <a:ext uri="{FF2B5EF4-FFF2-40B4-BE49-F238E27FC236}">
                  <a16:creationId xmlns:a16="http://schemas.microsoft.com/office/drawing/2014/main" id="{F4AA7D88-6D70-49C3-B35C-899922E2915D}"/>
                </a:ext>
              </a:extLst>
            </p:cNvPr>
            <p:cNvSpPr>
              <a:spLocks noChangeShapeType="1"/>
            </p:cNvSpPr>
            <p:nvPr/>
          </p:nvSpPr>
          <p:spPr bwMode="auto">
            <a:xfrm flipV="1">
              <a:off x="2997" y="2133"/>
              <a:ext cx="200" cy="65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Line 23">
              <a:extLst>
                <a:ext uri="{FF2B5EF4-FFF2-40B4-BE49-F238E27FC236}">
                  <a16:creationId xmlns:a16="http://schemas.microsoft.com/office/drawing/2014/main" id="{B577CEB1-A13A-4213-A044-D991538CFD27}"/>
                </a:ext>
              </a:extLst>
            </p:cNvPr>
            <p:cNvSpPr>
              <a:spLocks noChangeShapeType="1"/>
            </p:cNvSpPr>
            <p:nvPr/>
          </p:nvSpPr>
          <p:spPr bwMode="auto">
            <a:xfrm flipH="1">
              <a:off x="3082" y="2141"/>
              <a:ext cx="208" cy="6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3" name="Text Box 24">
              <a:extLst>
                <a:ext uri="{FF2B5EF4-FFF2-40B4-BE49-F238E27FC236}">
                  <a16:creationId xmlns:a16="http://schemas.microsoft.com/office/drawing/2014/main" id="{03C0A796-18D0-4F8C-A4BF-7024CB08BB33}"/>
                </a:ext>
              </a:extLst>
            </p:cNvPr>
            <p:cNvSpPr txBox="1">
              <a:spLocks noChangeArrowheads="1"/>
            </p:cNvSpPr>
            <p:nvPr/>
          </p:nvSpPr>
          <p:spPr bwMode="auto">
            <a:xfrm>
              <a:off x="3167" y="2332"/>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d</a:t>
              </a:r>
              <a:r>
                <a:rPr lang="en-US" altLang="zh-CN" sz="1800" i="1" baseline="-25000">
                  <a:latin typeface="+mn-ea"/>
                  <a:ea typeface="+mn-ea"/>
                </a:rPr>
                <a:t>2</a:t>
              </a:r>
            </a:p>
          </p:txBody>
        </p:sp>
        <p:sp>
          <p:nvSpPr>
            <p:cNvPr id="24" name="Text Box 19">
              <a:extLst>
                <a:ext uri="{FF2B5EF4-FFF2-40B4-BE49-F238E27FC236}">
                  <a16:creationId xmlns:a16="http://schemas.microsoft.com/office/drawing/2014/main" id="{72F94FF9-863D-4B08-A214-97BB3D2FC11A}"/>
                </a:ext>
              </a:extLst>
            </p:cNvPr>
            <p:cNvSpPr txBox="1">
              <a:spLocks noChangeArrowheads="1"/>
            </p:cNvSpPr>
            <p:nvPr/>
          </p:nvSpPr>
          <p:spPr bwMode="auto">
            <a:xfrm>
              <a:off x="2204" y="2167"/>
              <a:ext cx="3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u</a:t>
              </a:r>
              <a:r>
                <a:rPr lang="en-US" altLang="zh-CN" sz="1800" i="1" baseline="-25000">
                  <a:latin typeface="+mn-ea"/>
                  <a:ea typeface="+mn-ea"/>
                </a:rPr>
                <a:t>1</a:t>
              </a:r>
            </a:p>
          </p:txBody>
        </p:sp>
        <p:sp>
          <p:nvSpPr>
            <p:cNvPr id="25" name="Line 22">
              <a:extLst>
                <a:ext uri="{FF2B5EF4-FFF2-40B4-BE49-F238E27FC236}">
                  <a16:creationId xmlns:a16="http://schemas.microsoft.com/office/drawing/2014/main" id="{BAE8E954-0776-4D5F-BE52-90C444F53B65}"/>
                </a:ext>
              </a:extLst>
            </p:cNvPr>
            <p:cNvSpPr>
              <a:spLocks noChangeShapeType="1"/>
            </p:cNvSpPr>
            <p:nvPr/>
          </p:nvSpPr>
          <p:spPr bwMode="auto">
            <a:xfrm flipV="1">
              <a:off x="2345" y="2030"/>
              <a:ext cx="200" cy="65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 name="Line 23">
              <a:extLst>
                <a:ext uri="{FF2B5EF4-FFF2-40B4-BE49-F238E27FC236}">
                  <a16:creationId xmlns:a16="http://schemas.microsoft.com/office/drawing/2014/main" id="{1C31EF41-3686-4AB8-BD58-141B8D4C1440}"/>
                </a:ext>
              </a:extLst>
            </p:cNvPr>
            <p:cNvSpPr>
              <a:spLocks noChangeShapeType="1"/>
            </p:cNvSpPr>
            <p:nvPr/>
          </p:nvSpPr>
          <p:spPr bwMode="auto">
            <a:xfrm flipH="1">
              <a:off x="2430" y="2038"/>
              <a:ext cx="208" cy="6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7" name="Text Box 24">
              <a:extLst>
                <a:ext uri="{FF2B5EF4-FFF2-40B4-BE49-F238E27FC236}">
                  <a16:creationId xmlns:a16="http://schemas.microsoft.com/office/drawing/2014/main" id="{DED0FEF5-FCB2-4E70-AD07-2DA64139572D}"/>
                </a:ext>
              </a:extLst>
            </p:cNvPr>
            <p:cNvSpPr txBox="1">
              <a:spLocks noChangeArrowheads="1"/>
            </p:cNvSpPr>
            <p:nvPr/>
          </p:nvSpPr>
          <p:spPr bwMode="auto">
            <a:xfrm>
              <a:off x="2515" y="2229"/>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d</a:t>
              </a:r>
              <a:r>
                <a:rPr lang="en-US" altLang="zh-CN" sz="1800" i="1" baseline="-25000">
                  <a:latin typeface="+mn-ea"/>
                  <a:ea typeface="+mn-ea"/>
                </a:rPr>
                <a:t>1</a:t>
              </a:r>
            </a:p>
          </p:txBody>
        </p:sp>
      </p:grpSp>
      <p:sp>
        <p:nvSpPr>
          <p:cNvPr id="28" name="Line 72">
            <a:extLst>
              <a:ext uri="{FF2B5EF4-FFF2-40B4-BE49-F238E27FC236}">
                <a16:creationId xmlns:a16="http://schemas.microsoft.com/office/drawing/2014/main" id="{42B706EC-82F9-4A3E-87B5-070155D7CF2A}"/>
              </a:ext>
            </a:extLst>
          </p:cNvPr>
          <p:cNvSpPr>
            <a:spLocks noChangeShapeType="1"/>
          </p:cNvSpPr>
          <p:nvPr/>
        </p:nvSpPr>
        <p:spPr bwMode="auto">
          <a:xfrm>
            <a:off x="7741972" y="5257049"/>
            <a:ext cx="11652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Line 73">
            <a:extLst>
              <a:ext uri="{FF2B5EF4-FFF2-40B4-BE49-F238E27FC236}">
                <a16:creationId xmlns:a16="http://schemas.microsoft.com/office/drawing/2014/main" id="{6A29F3F5-E09B-4F92-A8B8-3A39BAE811E4}"/>
              </a:ext>
            </a:extLst>
          </p:cNvPr>
          <p:cNvSpPr>
            <a:spLocks noChangeShapeType="1"/>
          </p:cNvSpPr>
          <p:nvPr/>
        </p:nvSpPr>
        <p:spPr bwMode="auto">
          <a:xfrm>
            <a:off x="7749909" y="5409449"/>
            <a:ext cx="1165225"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Text Box 41">
            <a:extLst>
              <a:ext uri="{FF2B5EF4-FFF2-40B4-BE49-F238E27FC236}">
                <a16:creationId xmlns:a16="http://schemas.microsoft.com/office/drawing/2014/main" id="{3C8E2ECE-B4A9-412F-A774-8EC542FD8D9D}"/>
              </a:ext>
            </a:extLst>
          </p:cNvPr>
          <p:cNvSpPr txBox="1">
            <a:spLocks noChangeArrowheads="1"/>
          </p:cNvSpPr>
          <p:nvPr/>
        </p:nvSpPr>
        <p:spPr bwMode="auto">
          <a:xfrm>
            <a:off x="7902308" y="4845887"/>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d</a:t>
            </a:r>
            <a:r>
              <a:rPr lang="en-US" altLang="zh-CN" sz="1800" i="1" baseline="-25000">
                <a:latin typeface="+mn-ea"/>
                <a:ea typeface="+mn-ea"/>
              </a:rPr>
              <a:t>i</a:t>
            </a:r>
          </a:p>
        </p:txBody>
      </p:sp>
      <p:sp>
        <p:nvSpPr>
          <p:cNvPr id="31" name="Text Box 41">
            <a:extLst>
              <a:ext uri="{FF2B5EF4-FFF2-40B4-BE49-F238E27FC236}">
                <a16:creationId xmlns:a16="http://schemas.microsoft.com/office/drawing/2014/main" id="{88DFEB64-776F-4264-BE28-06ACF09C6EBF}"/>
              </a:ext>
            </a:extLst>
          </p:cNvPr>
          <p:cNvSpPr txBox="1">
            <a:spLocks noChangeArrowheads="1"/>
          </p:cNvSpPr>
          <p:nvPr/>
        </p:nvSpPr>
        <p:spPr bwMode="auto">
          <a:xfrm>
            <a:off x="7926121" y="5379287"/>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i="1">
                <a:latin typeface="+mn-ea"/>
                <a:ea typeface="+mn-ea"/>
              </a:rPr>
              <a:t>u</a:t>
            </a:r>
            <a:r>
              <a:rPr lang="en-US" altLang="zh-CN" sz="1800" i="1" baseline="-25000">
                <a:latin typeface="+mn-ea"/>
                <a:ea typeface="+mn-ea"/>
              </a:rPr>
              <a:t>i</a:t>
            </a:r>
          </a:p>
        </p:txBody>
      </p:sp>
      <p:sp>
        <p:nvSpPr>
          <p:cNvPr id="32" name="Line 77">
            <a:extLst>
              <a:ext uri="{FF2B5EF4-FFF2-40B4-BE49-F238E27FC236}">
                <a16:creationId xmlns:a16="http://schemas.microsoft.com/office/drawing/2014/main" id="{7DB67DB2-2F18-4C5A-82E2-A4A77C9E422B}"/>
              </a:ext>
            </a:extLst>
          </p:cNvPr>
          <p:cNvSpPr>
            <a:spLocks noChangeShapeType="1"/>
          </p:cNvSpPr>
          <p:nvPr/>
        </p:nvSpPr>
        <p:spPr bwMode="auto">
          <a:xfrm>
            <a:off x="3976421" y="3721937"/>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Line 78">
            <a:extLst>
              <a:ext uri="{FF2B5EF4-FFF2-40B4-BE49-F238E27FC236}">
                <a16:creationId xmlns:a16="http://schemas.microsoft.com/office/drawing/2014/main" id="{5D42867A-6FA6-4E8B-B52A-F6A6C130048F}"/>
              </a:ext>
            </a:extLst>
          </p:cNvPr>
          <p:cNvSpPr>
            <a:spLocks noChangeShapeType="1"/>
          </p:cNvSpPr>
          <p:nvPr/>
        </p:nvSpPr>
        <p:spPr bwMode="auto">
          <a:xfrm flipH="1">
            <a:off x="8189647" y="4636336"/>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Line 79">
            <a:extLst>
              <a:ext uri="{FF2B5EF4-FFF2-40B4-BE49-F238E27FC236}">
                <a16:creationId xmlns:a16="http://schemas.microsoft.com/office/drawing/2014/main" id="{AC2C602D-3752-4899-AD53-8AA6153F8D99}"/>
              </a:ext>
            </a:extLst>
          </p:cNvPr>
          <p:cNvSpPr>
            <a:spLocks noChangeShapeType="1"/>
          </p:cNvSpPr>
          <p:nvPr/>
        </p:nvSpPr>
        <p:spPr bwMode="auto">
          <a:xfrm flipH="1" flipV="1">
            <a:off x="8219808" y="5582486"/>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35" name="Group 81">
            <a:extLst>
              <a:ext uri="{FF2B5EF4-FFF2-40B4-BE49-F238E27FC236}">
                <a16:creationId xmlns:a16="http://schemas.microsoft.com/office/drawing/2014/main" id="{EABAC07D-C52C-4010-B8FA-CB57C05E2ADC}"/>
              </a:ext>
            </a:extLst>
          </p:cNvPr>
          <p:cNvGrpSpPr>
            <a:grpSpLocks/>
          </p:cNvGrpSpPr>
          <p:nvPr/>
        </p:nvGrpSpPr>
        <p:grpSpPr bwMode="auto">
          <a:xfrm>
            <a:off x="3246172" y="3821950"/>
            <a:ext cx="465137" cy="803275"/>
            <a:chOff x="4140" y="429"/>
            <a:chExt cx="1425" cy="2396"/>
          </a:xfrm>
        </p:grpSpPr>
        <p:sp>
          <p:nvSpPr>
            <p:cNvPr id="36" name="Freeform 82">
              <a:extLst>
                <a:ext uri="{FF2B5EF4-FFF2-40B4-BE49-F238E27FC236}">
                  <a16:creationId xmlns:a16="http://schemas.microsoft.com/office/drawing/2014/main" id="{23525E36-3C49-4E88-B770-42AD10A4049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37" name="Rectangle 83">
              <a:extLst>
                <a:ext uri="{FF2B5EF4-FFF2-40B4-BE49-F238E27FC236}">
                  <a16:creationId xmlns:a16="http://schemas.microsoft.com/office/drawing/2014/main" id="{FB77EFE1-F9A4-4117-AC67-F3571A8F7F44}"/>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38" name="Freeform 84">
              <a:extLst>
                <a:ext uri="{FF2B5EF4-FFF2-40B4-BE49-F238E27FC236}">
                  <a16:creationId xmlns:a16="http://schemas.microsoft.com/office/drawing/2014/main" id="{7FFD6011-952A-49F4-88B9-B9C039B37F8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39" name="Freeform 85">
              <a:extLst>
                <a:ext uri="{FF2B5EF4-FFF2-40B4-BE49-F238E27FC236}">
                  <a16:creationId xmlns:a16="http://schemas.microsoft.com/office/drawing/2014/main" id="{F3C8944B-BAC7-4D55-B992-47124237A998}"/>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0" name="Rectangle 86">
              <a:extLst>
                <a:ext uri="{FF2B5EF4-FFF2-40B4-BE49-F238E27FC236}">
                  <a16:creationId xmlns:a16="http://schemas.microsoft.com/office/drawing/2014/main" id="{04A2C060-B75B-4455-8D15-87A3FE710F7C}"/>
                </a:ext>
              </a:extLst>
            </p:cNvPr>
            <p:cNvSpPr>
              <a:spLocks noChangeArrowheads="1"/>
            </p:cNvSpPr>
            <p:nvPr/>
          </p:nvSpPr>
          <p:spPr bwMode="auto">
            <a:xfrm>
              <a:off x="4213" y="694"/>
              <a:ext cx="593"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nvGrpSpPr>
            <p:cNvPr id="41" name="Group 87">
              <a:extLst>
                <a:ext uri="{FF2B5EF4-FFF2-40B4-BE49-F238E27FC236}">
                  <a16:creationId xmlns:a16="http://schemas.microsoft.com/office/drawing/2014/main" id="{DFB6F72E-3E1D-4B2E-A628-8E9D5BBCD6D6}"/>
                </a:ext>
              </a:extLst>
            </p:cNvPr>
            <p:cNvGrpSpPr>
              <a:grpSpLocks/>
            </p:cNvGrpSpPr>
            <p:nvPr/>
          </p:nvGrpSpPr>
          <p:grpSpPr bwMode="auto">
            <a:xfrm>
              <a:off x="4749" y="668"/>
              <a:ext cx="581" cy="145"/>
              <a:chOff x="614" y="2568"/>
              <a:chExt cx="725" cy="139"/>
            </a:xfrm>
          </p:grpSpPr>
          <p:sp>
            <p:nvSpPr>
              <p:cNvPr id="66" name="AutoShape 88">
                <a:extLst>
                  <a:ext uri="{FF2B5EF4-FFF2-40B4-BE49-F238E27FC236}">
                    <a16:creationId xmlns:a16="http://schemas.microsoft.com/office/drawing/2014/main" id="{46DD147A-7831-4114-9041-394426B30B83}"/>
                  </a:ext>
                </a:extLst>
              </p:cNvPr>
              <p:cNvSpPr>
                <a:spLocks noChangeArrowheads="1"/>
              </p:cNvSpPr>
              <p:nvPr/>
            </p:nvSpPr>
            <p:spPr bwMode="auto">
              <a:xfrm>
                <a:off x="613" y="2566"/>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67" name="AutoShape 89">
                <a:extLst>
                  <a:ext uri="{FF2B5EF4-FFF2-40B4-BE49-F238E27FC236}">
                    <a16:creationId xmlns:a16="http://schemas.microsoft.com/office/drawing/2014/main" id="{337113E4-DADC-4C51-804F-7786645316DE}"/>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sp>
          <p:nvSpPr>
            <p:cNvPr id="42" name="Rectangle 90">
              <a:extLst>
                <a:ext uri="{FF2B5EF4-FFF2-40B4-BE49-F238E27FC236}">
                  <a16:creationId xmlns:a16="http://schemas.microsoft.com/office/drawing/2014/main" id="{FB93CEA3-4F56-4A8E-BC6E-A634CEB6D6F2}"/>
                </a:ext>
              </a:extLst>
            </p:cNvPr>
            <p:cNvSpPr>
              <a:spLocks noChangeArrowheads="1"/>
            </p:cNvSpPr>
            <p:nvPr/>
          </p:nvSpPr>
          <p:spPr bwMode="auto">
            <a:xfrm>
              <a:off x="4223" y="1021"/>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nvGrpSpPr>
            <p:cNvPr id="43" name="Group 91">
              <a:extLst>
                <a:ext uri="{FF2B5EF4-FFF2-40B4-BE49-F238E27FC236}">
                  <a16:creationId xmlns:a16="http://schemas.microsoft.com/office/drawing/2014/main" id="{DBF51746-F454-489A-82EB-1950D365781E}"/>
                </a:ext>
              </a:extLst>
            </p:cNvPr>
            <p:cNvGrpSpPr>
              <a:grpSpLocks/>
            </p:cNvGrpSpPr>
            <p:nvPr/>
          </p:nvGrpSpPr>
          <p:grpSpPr bwMode="auto">
            <a:xfrm>
              <a:off x="4747" y="994"/>
              <a:ext cx="581" cy="134"/>
              <a:chOff x="614" y="2568"/>
              <a:chExt cx="725" cy="139"/>
            </a:xfrm>
          </p:grpSpPr>
          <p:sp>
            <p:nvSpPr>
              <p:cNvPr id="64" name="AutoShape 92">
                <a:extLst>
                  <a:ext uri="{FF2B5EF4-FFF2-40B4-BE49-F238E27FC236}">
                    <a16:creationId xmlns:a16="http://schemas.microsoft.com/office/drawing/2014/main" id="{881AD0A6-8CC5-423E-9586-5F142164C998}"/>
                  </a:ext>
                </a:extLst>
              </p:cNvPr>
              <p:cNvSpPr>
                <a:spLocks noChangeArrowheads="1"/>
              </p:cNvSpPr>
              <p:nvPr/>
            </p:nvSpPr>
            <p:spPr bwMode="auto">
              <a:xfrm>
                <a:off x="615" y="2566"/>
                <a:ext cx="722"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65" name="AutoShape 93">
                <a:extLst>
                  <a:ext uri="{FF2B5EF4-FFF2-40B4-BE49-F238E27FC236}">
                    <a16:creationId xmlns:a16="http://schemas.microsoft.com/office/drawing/2014/main" id="{EA5BDD81-03E3-4528-9C1F-4DA56897CFFA}"/>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sp>
          <p:nvSpPr>
            <p:cNvPr id="44" name="Rectangle 94">
              <a:extLst>
                <a:ext uri="{FF2B5EF4-FFF2-40B4-BE49-F238E27FC236}">
                  <a16:creationId xmlns:a16="http://schemas.microsoft.com/office/drawing/2014/main" id="{664AA721-0542-4C86-BAD6-401CED17E277}"/>
                </a:ext>
              </a:extLst>
            </p:cNvPr>
            <p:cNvSpPr>
              <a:spLocks noChangeArrowheads="1"/>
            </p:cNvSpPr>
            <p:nvPr/>
          </p:nvSpPr>
          <p:spPr bwMode="auto">
            <a:xfrm>
              <a:off x="4218" y="1357"/>
              <a:ext cx="593"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45" name="Rectangle 95">
              <a:extLst>
                <a:ext uri="{FF2B5EF4-FFF2-40B4-BE49-F238E27FC236}">
                  <a16:creationId xmlns:a16="http://schemas.microsoft.com/office/drawing/2014/main" id="{957D1C44-3F97-4F68-A916-8A1BEDE9B6B2}"/>
                </a:ext>
              </a:extLst>
            </p:cNvPr>
            <p:cNvSpPr>
              <a:spLocks noChangeArrowheads="1"/>
            </p:cNvSpPr>
            <p:nvPr/>
          </p:nvSpPr>
          <p:spPr bwMode="auto">
            <a:xfrm>
              <a:off x="4228"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nvGrpSpPr>
            <p:cNvPr id="46" name="Group 96">
              <a:extLst>
                <a:ext uri="{FF2B5EF4-FFF2-40B4-BE49-F238E27FC236}">
                  <a16:creationId xmlns:a16="http://schemas.microsoft.com/office/drawing/2014/main" id="{40CDD326-A22E-4766-81FC-A24044E1A5FA}"/>
                </a:ext>
              </a:extLst>
            </p:cNvPr>
            <p:cNvGrpSpPr>
              <a:grpSpLocks/>
            </p:cNvGrpSpPr>
            <p:nvPr/>
          </p:nvGrpSpPr>
          <p:grpSpPr bwMode="auto">
            <a:xfrm>
              <a:off x="4735" y="1627"/>
              <a:ext cx="582" cy="151"/>
              <a:chOff x="614" y="2568"/>
              <a:chExt cx="725" cy="139"/>
            </a:xfrm>
          </p:grpSpPr>
          <p:sp>
            <p:nvSpPr>
              <p:cNvPr id="62" name="AutoShape 97">
                <a:extLst>
                  <a:ext uri="{FF2B5EF4-FFF2-40B4-BE49-F238E27FC236}">
                    <a16:creationId xmlns:a16="http://schemas.microsoft.com/office/drawing/2014/main" id="{9A64F571-6541-43CF-BBEA-976353EDD384}"/>
                  </a:ext>
                </a:extLst>
              </p:cNvPr>
              <p:cNvSpPr>
                <a:spLocks noChangeArrowheads="1"/>
              </p:cNvSpPr>
              <p:nvPr/>
            </p:nvSpPr>
            <p:spPr bwMode="auto">
              <a:xfrm>
                <a:off x="612" y="2568"/>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63" name="AutoShape 98">
                <a:extLst>
                  <a:ext uri="{FF2B5EF4-FFF2-40B4-BE49-F238E27FC236}">
                    <a16:creationId xmlns:a16="http://schemas.microsoft.com/office/drawing/2014/main" id="{D379E1EE-FD17-478C-AA49-F28AC936EC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sp>
          <p:nvSpPr>
            <p:cNvPr id="47" name="Freeform 99">
              <a:extLst>
                <a:ext uri="{FF2B5EF4-FFF2-40B4-BE49-F238E27FC236}">
                  <a16:creationId xmlns:a16="http://schemas.microsoft.com/office/drawing/2014/main" id="{229413C7-6EC2-4414-AE36-EE6C948A0EB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48" name="Group 100">
              <a:extLst>
                <a:ext uri="{FF2B5EF4-FFF2-40B4-BE49-F238E27FC236}">
                  <a16:creationId xmlns:a16="http://schemas.microsoft.com/office/drawing/2014/main" id="{7563CB01-62A5-4615-8B51-E04375AC9E57}"/>
                </a:ext>
              </a:extLst>
            </p:cNvPr>
            <p:cNvGrpSpPr>
              <a:grpSpLocks/>
            </p:cNvGrpSpPr>
            <p:nvPr/>
          </p:nvGrpSpPr>
          <p:grpSpPr bwMode="auto">
            <a:xfrm>
              <a:off x="4739" y="1327"/>
              <a:ext cx="582" cy="139"/>
              <a:chOff x="614" y="2568"/>
              <a:chExt cx="725" cy="139"/>
            </a:xfrm>
          </p:grpSpPr>
          <p:sp>
            <p:nvSpPr>
              <p:cNvPr id="60" name="AutoShape 101">
                <a:extLst>
                  <a:ext uri="{FF2B5EF4-FFF2-40B4-BE49-F238E27FC236}">
                    <a16:creationId xmlns:a16="http://schemas.microsoft.com/office/drawing/2014/main" id="{23298E40-E657-41FE-8E9A-3AAD17023301}"/>
                  </a:ext>
                </a:extLst>
              </p:cNvPr>
              <p:cNvSpPr>
                <a:spLocks noChangeArrowheads="1"/>
              </p:cNvSpPr>
              <p:nvPr/>
            </p:nvSpPr>
            <p:spPr bwMode="auto">
              <a:xfrm>
                <a:off x="613" y="2570"/>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61" name="AutoShape 102">
                <a:extLst>
                  <a:ext uri="{FF2B5EF4-FFF2-40B4-BE49-F238E27FC236}">
                    <a16:creationId xmlns:a16="http://schemas.microsoft.com/office/drawing/2014/main" id="{938B345B-F0A0-4705-94A1-FE7D1A2B066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sp>
          <p:nvSpPr>
            <p:cNvPr id="49" name="Rectangle 103">
              <a:extLst>
                <a:ext uri="{FF2B5EF4-FFF2-40B4-BE49-F238E27FC236}">
                  <a16:creationId xmlns:a16="http://schemas.microsoft.com/office/drawing/2014/main" id="{832D7DA8-F421-40BF-8D88-47286E6DF278}"/>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0" name="Freeform 104">
              <a:extLst>
                <a:ext uri="{FF2B5EF4-FFF2-40B4-BE49-F238E27FC236}">
                  <a16:creationId xmlns:a16="http://schemas.microsoft.com/office/drawing/2014/main" id="{75BFCB4A-2194-41C1-9EC2-B669FE94BBA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51" name="Freeform 105">
              <a:extLst>
                <a:ext uri="{FF2B5EF4-FFF2-40B4-BE49-F238E27FC236}">
                  <a16:creationId xmlns:a16="http://schemas.microsoft.com/office/drawing/2014/main" id="{24A32FE5-B85B-4F22-9CC9-C8CB6D6CC68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52" name="Oval 106">
              <a:extLst>
                <a:ext uri="{FF2B5EF4-FFF2-40B4-BE49-F238E27FC236}">
                  <a16:creationId xmlns:a16="http://schemas.microsoft.com/office/drawing/2014/main" id="{CA09E62F-8743-4C24-A7C9-13374E42314A}"/>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3" name="Freeform 107">
              <a:extLst>
                <a:ext uri="{FF2B5EF4-FFF2-40B4-BE49-F238E27FC236}">
                  <a16:creationId xmlns:a16="http://schemas.microsoft.com/office/drawing/2014/main" id="{E6E9A072-3631-429A-BD3A-6CE0E6605D3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54" name="AutoShape 108">
              <a:extLst>
                <a:ext uri="{FF2B5EF4-FFF2-40B4-BE49-F238E27FC236}">
                  <a16:creationId xmlns:a16="http://schemas.microsoft.com/office/drawing/2014/main" id="{B108BDFF-42BA-4DCA-9C21-6D8674DC8627}"/>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5" name="AutoShape 109">
              <a:extLst>
                <a:ext uri="{FF2B5EF4-FFF2-40B4-BE49-F238E27FC236}">
                  <a16:creationId xmlns:a16="http://schemas.microsoft.com/office/drawing/2014/main" id="{65D1A7EF-2E39-4659-B6DD-B6D9CB9130AC}"/>
                </a:ext>
              </a:extLst>
            </p:cNvPr>
            <p:cNvSpPr>
              <a:spLocks noChangeArrowheads="1"/>
            </p:cNvSpPr>
            <p:nvPr/>
          </p:nvSpPr>
          <p:spPr bwMode="auto">
            <a:xfrm>
              <a:off x="4208" y="2711"/>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6" name="Oval 110">
              <a:extLst>
                <a:ext uri="{FF2B5EF4-FFF2-40B4-BE49-F238E27FC236}">
                  <a16:creationId xmlns:a16="http://schemas.microsoft.com/office/drawing/2014/main" id="{044A4E02-1350-4703-9135-B0358CBDB4D3}"/>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7" name="Oval 111">
              <a:extLst>
                <a:ext uri="{FF2B5EF4-FFF2-40B4-BE49-F238E27FC236}">
                  <a16:creationId xmlns:a16="http://schemas.microsoft.com/office/drawing/2014/main" id="{EBCFB8CF-F713-479A-8EA6-CE495B1A2F73}"/>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latin typeface="+mn-ea"/>
                <a:ea typeface="+mn-ea"/>
                <a:cs typeface="Arial" panose="020B0604020202020204" pitchFamily="34" charset="0"/>
              </a:endParaRPr>
            </a:p>
          </p:txBody>
        </p:sp>
        <p:sp>
          <p:nvSpPr>
            <p:cNvPr id="58" name="Oval 112">
              <a:extLst>
                <a:ext uri="{FF2B5EF4-FFF2-40B4-BE49-F238E27FC236}">
                  <a16:creationId xmlns:a16="http://schemas.microsoft.com/office/drawing/2014/main" id="{ED2E9831-4BC9-4CE1-B784-49F198B6AB24}"/>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sp>
          <p:nvSpPr>
            <p:cNvPr id="59" name="Rectangle 113">
              <a:extLst>
                <a:ext uri="{FF2B5EF4-FFF2-40B4-BE49-F238E27FC236}">
                  <a16:creationId xmlns:a16="http://schemas.microsoft.com/office/drawing/2014/main" id="{C40344BE-EDD9-4208-9D6E-A484BEBB4540}"/>
                </a:ext>
              </a:extLst>
            </p:cNvPr>
            <p:cNvSpPr>
              <a:spLocks noChangeArrowheads="1"/>
            </p:cNvSpPr>
            <p:nvPr/>
          </p:nvSpPr>
          <p:spPr bwMode="auto">
            <a:xfrm>
              <a:off x="5064" y="1835"/>
              <a:ext cx="83"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latin typeface="+mn-ea"/>
                <a:ea typeface="+mn-ea"/>
              </a:endParaRPr>
            </a:p>
          </p:txBody>
        </p:sp>
      </p:grpSp>
      <p:grpSp>
        <p:nvGrpSpPr>
          <p:cNvPr id="68" name="Group 114">
            <a:extLst>
              <a:ext uri="{FF2B5EF4-FFF2-40B4-BE49-F238E27FC236}">
                <a16:creationId xmlns:a16="http://schemas.microsoft.com/office/drawing/2014/main" id="{E306ABE0-E9BE-41C3-A910-3502E1D95DF1}"/>
              </a:ext>
            </a:extLst>
          </p:cNvPr>
          <p:cNvGrpSpPr>
            <a:grpSpLocks/>
          </p:cNvGrpSpPr>
          <p:nvPr/>
        </p:nvGrpSpPr>
        <p:grpSpPr bwMode="auto">
          <a:xfrm>
            <a:off x="2155559" y="5125286"/>
            <a:ext cx="925513" cy="795338"/>
            <a:chOff x="-44" y="1473"/>
            <a:chExt cx="981" cy="1105"/>
          </a:xfrm>
        </p:grpSpPr>
        <p:pic>
          <p:nvPicPr>
            <p:cNvPr id="69" name="Picture 115" descr="desktop_computer_stylized_medium">
              <a:extLst>
                <a:ext uri="{FF2B5EF4-FFF2-40B4-BE49-F238E27FC236}">
                  <a16:creationId xmlns:a16="http://schemas.microsoft.com/office/drawing/2014/main" id="{1FA2A338-5B0A-42A3-BF20-BD7BB6616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16">
              <a:extLst>
                <a:ext uri="{FF2B5EF4-FFF2-40B4-BE49-F238E27FC236}">
                  <a16:creationId xmlns:a16="http://schemas.microsoft.com/office/drawing/2014/main" id="{C001B169-3BA3-4FEE-86B9-BA9E7FB308A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71" name="Group 117">
            <a:extLst>
              <a:ext uri="{FF2B5EF4-FFF2-40B4-BE49-F238E27FC236}">
                <a16:creationId xmlns:a16="http://schemas.microsoft.com/office/drawing/2014/main" id="{9AB0C020-0C78-47FF-8D1F-A7371F2F4CC3}"/>
              </a:ext>
            </a:extLst>
          </p:cNvPr>
          <p:cNvGrpSpPr>
            <a:grpSpLocks/>
          </p:cNvGrpSpPr>
          <p:nvPr/>
        </p:nvGrpSpPr>
        <p:grpSpPr bwMode="auto">
          <a:xfrm>
            <a:off x="5376596" y="3306011"/>
            <a:ext cx="925512" cy="795338"/>
            <a:chOff x="-44" y="1473"/>
            <a:chExt cx="981" cy="1105"/>
          </a:xfrm>
        </p:grpSpPr>
        <p:pic>
          <p:nvPicPr>
            <p:cNvPr id="72" name="Picture 118" descr="desktop_computer_stylized_medium">
              <a:extLst>
                <a:ext uri="{FF2B5EF4-FFF2-40B4-BE49-F238E27FC236}">
                  <a16:creationId xmlns:a16="http://schemas.microsoft.com/office/drawing/2014/main" id="{C13488EC-5768-4D3C-8231-A56601D58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9">
              <a:extLst>
                <a:ext uri="{FF2B5EF4-FFF2-40B4-BE49-F238E27FC236}">
                  <a16:creationId xmlns:a16="http://schemas.microsoft.com/office/drawing/2014/main" id="{99F477DD-B8D9-4DE2-8588-10373B7F02D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74" name="Group 120">
            <a:extLst>
              <a:ext uri="{FF2B5EF4-FFF2-40B4-BE49-F238E27FC236}">
                <a16:creationId xmlns:a16="http://schemas.microsoft.com/office/drawing/2014/main" id="{E7D589EC-72CE-4BAE-B0D4-B6F91591C8CC}"/>
              </a:ext>
            </a:extLst>
          </p:cNvPr>
          <p:cNvGrpSpPr>
            <a:grpSpLocks/>
          </p:cNvGrpSpPr>
          <p:nvPr/>
        </p:nvGrpSpPr>
        <p:grpSpPr bwMode="auto">
          <a:xfrm>
            <a:off x="6421171" y="3447300"/>
            <a:ext cx="925512" cy="795337"/>
            <a:chOff x="-44" y="1473"/>
            <a:chExt cx="981" cy="1105"/>
          </a:xfrm>
        </p:grpSpPr>
        <p:pic>
          <p:nvPicPr>
            <p:cNvPr id="75" name="Picture 121" descr="desktop_computer_stylized_medium">
              <a:extLst>
                <a:ext uri="{FF2B5EF4-FFF2-40B4-BE49-F238E27FC236}">
                  <a16:creationId xmlns:a16="http://schemas.microsoft.com/office/drawing/2014/main" id="{50ED059A-05D3-4267-AC22-D0A320BFC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22">
              <a:extLst>
                <a:ext uri="{FF2B5EF4-FFF2-40B4-BE49-F238E27FC236}">
                  <a16:creationId xmlns:a16="http://schemas.microsoft.com/office/drawing/2014/main" id="{B2F5537C-BAE0-4882-BD15-075F87C31C8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77" name="Group 123">
            <a:extLst>
              <a:ext uri="{FF2B5EF4-FFF2-40B4-BE49-F238E27FC236}">
                <a16:creationId xmlns:a16="http://schemas.microsoft.com/office/drawing/2014/main" id="{A020F315-E79C-4356-8BD1-1E814D0AD122}"/>
              </a:ext>
            </a:extLst>
          </p:cNvPr>
          <p:cNvGrpSpPr>
            <a:grpSpLocks/>
          </p:cNvGrpSpPr>
          <p:nvPr/>
        </p:nvGrpSpPr>
        <p:grpSpPr bwMode="auto">
          <a:xfrm flipH="1">
            <a:off x="8891321" y="4895100"/>
            <a:ext cx="925512" cy="795337"/>
            <a:chOff x="-44" y="1473"/>
            <a:chExt cx="981" cy="1105"/>
          </a:xfrm>
        </p:grpSpPr>
        <p:pic>
          <p:nvPicPr>
            <p:cNvPr id="78" name="Picture 124" descr="desktop_computer_stylized_medium">
              <a:extLst>
                <a:ext uri="{FF2B5EF4-FFF2-40B4-BE49-F238E27FC236}">
                  <a16:creationId xmlns:a16="http://schemas.microsoft.com/office/drawing/2014/main" id="{1D6CD1E9-789F-4206-889E-30F632B8F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25">
              <a:extLst>
                <a:ext uri="{FF2B5EF4-FFF2-40B4-BE49-F238E27FC236}">
                  <a16:creationId xmlns:a16="http://schemas.microsoft.com/office/drawing/2014/main" id="{B4F3B9FD-96AC-4A42-B063-031A8A1BDE4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Tree>
    <p:extLst>
      <p:ext uri="{BB962C8B-B14F-4D97-AF65-F5344CB8AC3E}">
        <p14:creationId xmlns:p14="http://schemas.microsoft.com/office/powerpoint/2010/main" val="3064418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流媒体服务：媒体点播</a:t>
            </a:r>
          </a:p>
        </p:txBody>
      </p:sp>
      <p:sp>
        <p:nvSpPr>
          <p:cNvPr id="3" name="内容占位符 2"/>
          <p:cNvSpPr>
            <a:spLocks noGrp="1"/>
          </p:cNvSpPr>
          <p:nvPr>
            <p:ph idx="1"/>
          </p:nvPr>
        </p:nvSpPr>
        <p:spPr>
          <a:xfrm>
            <a:off x="609600" y="1600203"/>
            <a:ext cx="5656876" cy="4525963"/>
          </a:xfrm>
        </p:spPr>
        <p:txBody>
          <a:bodyPr>
            <a:noAutofit/>
          </a:bodyPr>
          <a:lstStyle/>
          <a:p>
            <a:pPr fontAlgn="base"/>
            <a:r>
              <a:rPr lang="zh-CN" altLang="en-US" sz="2400" dirty="0"/>
              <a:t>发送端以恒定速率产生数据分组</a:t>
            </a:r>
            <a:endParaRPr lang="en-US" altLang="zh-CN" sz="2400" dirty="0"/>
          </a:p>
          <a:p>
            <a:pPr fontAlgn="base"/>
            <a:r>
              <a:rPr lang="zh-CN" altLang="en-US" sz="2400" dirty="0"/>
              <a:t>网络传输后的结果</a:t>
            </a:r>
            <a:endParaRPr lang="en-US" altLang="zh-CN" sz="2400" dirty="0"/>
          </a:p>
          <a:p>
            <a:pPr lvl="1" fontAlgn="base"/>
            <a:r>
              <a:rPr lang="zh-CN" altLang="en-US" sz="2000" dirty="0"/>
              <a:t>由于</a:t>
            </a:r>
            <a:r>
              <a:rPr lang="zh-CN" altLang="en-US" sz="2000" dirty="0">
                <a:solidFill>
                  <a:srgbClr val="C00000"/>
                </a:solidFill>
              </a:rPr>
              <a:t>网络传输的抖动特性</a:t>
            </a:r>
            <a:r>
              <a:rPr lang="zh-CN" altLang="en-US" sz="2000" dirty="0"/>
              <a:t>，分组到达接收端时变成了非恒定速率</a:t>
            </a:r>
            <a:endParaRPr lang="en-US" altLang="zh-CN" sz="2000" dirty="0"/>
          </a:p>
          <a:p>
            <a:pPr lvl="1" fontAlgn="base"/>
            <a:r>
              <a:rPr lang="zh-CN" altLang="en-US" sz="2000" dirty="0"/>
              <a:t>此时如果到达时就随即播放，则会出现卡顿</a:t>
            </a:r>
            <a:endParaRPr lang="en-US" altLang="zh-CN" sz="2000" dirty="0"/>
          </a:p>
          <a:p>
            <a:pPr lvl="1" fontAlgn="base"/>
            <a:r>
              <a:rPr lang="zh-CN" altLang="en-US" sz="2000" dirty="0"/>
              <a:t>（分组</a:t>
            </a:r>
            <a:r>
              <a:rPr lang="en-US" altLang="zh-CN" sz="2000" dirty="0"/>
              <a:t>1</a:t>
            </a:r>
            <a:r>
              <a:rPr lang="zh-CN" altLang="en-US" sz="2000" dirty="0"/>
              <a:t>、</a:t>
            </a:r>
            <a:r>
              <a:rPr lang="en-US" altLang="zh-CN" sz="2000" dirty="0"/>
              <a:t>3</a:t>
            </a:r>
            <a:r>
              <a:rPr lang="zh-CN" altLang="en-US" sz="2000" dirty="0"/>
              <a:t>到达接收端可播放，分组</a:t>
            </a:r>
            <a:r>
              <a:rPr lang="en-US" altLang="zh-CN" sz="2000" dirty="0">
                <a:solidFill>
                  <a:srgbClr val="FF0000"/>
                </a:solidFill>
              </a:rPr>
              <a:t>2</a:t>
            </a:r>
            <a:r>
              <a:rPr lang="zh-CN" altLang="en-US" sz="2000" dirty="0">
                <a:solidFill>
                  <a:srgbClr val="FF0000"/>
                </a:solidFill>
              </a:rPr>
              <a:t>、</a:t>
            </a:r>
            <a:r>
              <a:rPr lang="en-US" altLang="zh-CN" sz="2000" dirty="0">
                <a:solidFill>
                  <a:srgbClr val="FF0000"/>
                </a:solidFill>
              </a:rPr>
              <a:t>4</a:t>
            </a:r>
            <a:r>
              <a:rPr lang="zh-CN" altLang="en-US" sz="2000" dirty="0">
                <a:solidFill>
                  <a:srgbClr val="FF0000"/>
                </a:solidFill>
              </a:rPr>
              <a:t>、</a:t>
            </a:r>
            <a:r>
              <a:rPr lang="en-US" altLang="zh-CN" sz="2000" dirty="0">
                <a:solidFill>
                  <a:srgbClr val="FF0000"/>
                </a:solidFill>
              </a:rPr>
              <a:t>5</a:t>
            </a:r>
            <a:r>
              <a:rPr lang="zh-CN" altLang="en-US" sz="2000" dirty="0">
                <a:solidFill>
                  <a:srgbClr val="FF0000"/>
                </a:solidFill>
              </a:rPr>
              <a:t>、</a:t>
            </a:r>
            <a:r>
              <a:rPr lang="en-US" altLang="zh-CN" sz="2000" dirty="0">
                <a:solidFill>
                  <a:srgbClr val="FF0000"/>
                </a:solidFill>
              </a:rPr>
              <a:t>6</a:t>
            </a:r>
            <a:r>
              <a:rPr lang="zh-CN" altLang="en-US" sz="2000" dirty="0"/>
              <a:t>未到达，出现卡顿）</a:t>
            </a:r>
            <a:endParaRPr lang="en-US" altLang="zh-CN" sz="2000" dirty="0"/>
          </a:p>
          <a:p>
            <a:pPr fontAlgn="base"/>
            <a:r>
              <a:rPr lang="zh-CN" altLang="en-US" sz="2400" dirty="0"/>
              <a:t>如何应对网络传输的抖动特性</a:t>
            </a:r>
            <a:endParaRPr lang="en-US" altLang="zh-CN" sz="2400" dirty="0"/>
          </a:p>
          <a:p>
            <a:pPr lvl="1" fontAlgn="base"/>
            <a:r>
              <a:rPr lang="zh-CN" altLang="en-US" sz="2000" dirty="0"/>
              <a:t>在接收端经过缓存后，再以恒定速率播放（推迟播放时间）</a:t>
            </a:r>
            <a:endParaRPr lang="en-US" altLang="zh-CN" sz="2000" dirty="0"/>
          </a:p>
          <a:p>
            <a:pPr lvl="1" fontAlgn="base"/>
            <a:r>
              <a:rPr lang="zh-CN" altLang="en-US" sz="2000" dirty="0"/>
              <a:t>能够在一定程度上消除了时延的抖动</a:t>
            </a:r>
            <a:endParaRPr lang="en-US" altLang="zh-CN" sz="2000" dirty="0"/>
          </a:p>
          <a:p>
            <a:pPr lvl="1" fontAlgn="base"/>
            <a:r>
              <a:rPr lang="zh-CN" altLang="en-US" sz="2000" dirty="0"/>
              <a:t>但付出的代价是增加了时延</a:t>
            </a:r>
            <a:endParaRPr lang="en-US" altLang="zh-CN" sz="2000" dirty="0"/>
          </a:p>
        </p:txBody>
      </p:sp>
      <p:grpSp>
        <p:nvGrpSpPr>
          <p:cNvPr id="37" name="Group 96"/>
          <p:cNvGrpSpPr>
            <a:grpSpLocks/>
          </p:cNvGrpSpPr>
          <p:nvPr/>
        </p:nvGrpSpPr>
        <p:grpSpPr bwMode="auto">
          <a:xfrm>
            <a:off x="6096119" y="1499397"/>
            <a:ext cx="5734978" cy="754299"/>
            <a:chOff x="-245" y="176"/>
            <a:chExt cx="5769" cy="822"/>
          </a:xfrm>
        </p:grpSpPr>
        <p:sp>
          <p:nvSpPr>
            <p:cNvPr id="38" name="Line 5"/>
            <p:cNvSpPr>
              <a:spLocks noChangeShapeType="1"/>
            </p:cNvSpPr>
            <p:nvPr/>
          </p:nvSpPr>
          <p:spPr bwMode="auto">
            <a:xfrm>
              <a:off x="384" y="672"/>
              <a:ext cx="4944"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dirty="0">
                <a:solidFill>
                  <a:prstClr val="black"/>
                </a:solidFill>
                <a:latin typeface="微软雅黑" pitchFamily="34" charset="-122"/>
                <a:ea typeface="微软雅黑" pitchFamily="34" charset="-122"/>
              </a:endParaRPr>
            </a:p>
          </p:txBody>
        </p:sp>
        <p:sp>
          <p:nvSpPr>
            <p:cNvPr id="39" name="Line 6"/>
            <p:cNvSpPr>
              <a:spLocks noChangeShapeType="1"/>
            </p:cNvSpPr>
            <p:nvPr/>
          </p:nvSpPr>
          <p:spPr bwMode="auto">
            <a:xfrm flipV="1">
              <a:off x="96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0" name="Line 7"/>
            <p:cNvSpPr>
              <a:spLocks noChangeShapeType="1"/>
            </p:cNvSpPr>
            <p:nvPr/>
          </p:nvSpPr>
          <p:spPr bwMode="auto">
            <a:xfrm flipV="1">
              <a:off x="1296"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1" name="Line 8"/>
            <p:cNvSpPr>
              <a:spLocks noChangeShapeType="1"/>
            </p:cNvSpPr>
            <p:nvPr/>
          </p:nvSpPr>
          <p:spPr bwMode="auto">
            <a:xfrm flipV="1">
              <a:off x="1632"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2" name="Line 9"/>
            <p:cNvSpPr>
              <a:spLocks noChangeShapeType="1"/>
            </p:cNvSpPr>
            <p:nvPr/>
          </p:nvSpPr>
          <p:spPr bwMode="auto">
            <a:xfrm flipV="1">
              <a:off x="1968"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3" name="Line 10"/>
            <p:cNvSpPr>
              <a:spLocks noChangeShapeType="1"/>
            </p:cNvSpPr>
            <p:nvPr/>
          </p:nvSpPr>
          <p:spPr bwMode="auto">
            <a:xfrm flipV="1">
              <a:off x="2304"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4" name="Line 11"/>
            <p:cNvSpPr>
              <a:spLocks noChangeShapeType="1"/>
            </p:cNvSpPr>
            <p:nvPr/>
          </p:nvSpPr>
          <p:spPr bwMode="auto">
            <a:xfrm flipV="1">
              <a:off x="264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5" name="Text Box 12"/>
            <p:cNvSpPr txBox="1">
              <a:spLocks noChangeArrowheads="1"/>
            </p:cNvSpPr>
            <p:nvPr/>
          </p:nvSpPr>
          <p:spPr bwMode="auto">
            <a:xfrm>
              <a:off x="-245" y="176"/>
              <a:ext cx="130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0000"/>
                </a:lnSpc>
              </a:pPr>
              <a:r>
                <a:rPr kumimoji="1" lang="zh-CN" altLang="en-US" sz="1400" dirty="0">
                  <a:solidFill>
                    <a:srgbClr val="C00000"/>
                  </a:solidFill>
                  <a:latin typeface="微软雅黑" pitchFamily="34" charset="-122"/>
                  <a:ea typeface="微软雅黑" pitchFamily="34" charset="-122"/>
                </a:rPr>
                <a:t>分组发出时间</a:t>
              </a:r>
            </a:p>
          </p:txBody>
        </p:sp>
        <p:sp>
          <p:nvSpPr>
            <p:cNvPr id="46" name="Text Box 13"/>
            <p:cNvSpPr txBox="1">
              <a:spLocks noChangeArrowheads="1"/>
            </p:cNvSpPr>
            <p:nvPr/>
          </p:nvSpPr>
          <p:spPr bwMode="auto">
            <a:xfrm>
              <a:off x="788" y="663"/>
              <a:ext cx="204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 1    2    3    4     5    6</a:t>
              </a:r>
            </a:p>
          </p:txBody>
        </p:sp>
        <p:sp>
          <p:nvSpPr>
            <p:cNvPr id="47" name="Text Box 14"/>
            <p:cNvSpPr txBox="1">
              <a:spLocks noChangeArrowheads="1"/>
            </p:cNvSpPr>
            <p:nvPr/>
          </p:nvSpPr>
          <p:spPr bwMode="auto">
            <a:xfrm>
              <a:off x="5280" y="525"/>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nvGrpSpPr>
          <p:cNvPr id="48" name="Group 103"/>
          <p:cNvGrpSpPr>
            <a:grpSpLocks/>
          </p:cNvGrpSpPr>
          <p:nvPr/>
        </p:nvGrpSpPr>
        <p:grpSpPr bwMode="auto">
          <a:xfrm>
            <a:off x="6445415" y="2275257"/>
            <a:ext cx="5228979" cy="2679489"/>
            <a:chOff x="120" y="792"/>
            <a:chExt cx="5260" cy="2920"/>
          </a:xfrm>
        </p:grpSpPr>
        <p:sp>
          <p:nvSpPr>
            <p:cNvPr id="49" name="Text Box 34"/>
            <p:cNvSpPr txBox="1">
              <a:spLocks noChangeArrowheads="1"/>
            </p:cNvSpPr>
            <p:nvPr/>
          </p:nvSpPr>
          <p:spPr bwMode="auto">
            <a:xfrm>
              <a:off x="120" y="792"/>
              <a:ext cx="108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itchFamily="34" charset="-122"/>
                  <a:ea typeface="微软雅黑" pitchFamily="34" charset="-122"/>
                </a:rPr>
                <a:t>到达分组数</a:t>
              </a:r>
            </a:p>
          </p:txBody>
        </p:sp>
        <p:grpSp>
          <p:nvGrpSpPr>
            <p:cNvPr id="50" name="Group 102"/>
            <p:cNvGrpSpPr>
              <a:grpSpLocks/>
            </p:cNvGrpSpPr>
            <p:nvPr/>
          </p:nvGrpSpPr>
          <p:grpSpPr bwMode="auto">
            <a:xfrm>
              <a:off x="341" y="1104"/>
              <a:ext cx="331" cy="2256"/>
              <a:chOff x="341" y="1104"/>
              <a:chExt cx="331" cy="2256"/>
            </a:xfrm>
          </p:grpSpPr>
          <p:sp>
            <p:nvSpPr>
              <p:cNvPr id="70" name="Line 25"/>
              <p:cNvSpPr>
                <a:spLocks noChangeShapeType="1"/>
              </p:cNvSpPr>
              <p:nvPr/>
            </p:nvSpPr>
            <p:spPr bwMode="auto">
              <a:xfrm>
                <a:off x="624" y="1104"/>
                <a:ext cx="0" cy="2256"/>
              </a:xfrm>
              <a:prstGeom prst="line">
                <a:avLst/>
              </a:prstGeom>
              <a:noFill/>
              <a:ln w="1905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1" name="Line 27"/>
              <p:cNvSpPr>
                <a:spLocks noChangeShapeType="1"/>
              </p:cNvSpPr>
              <p:nvPr/>
            </p:nvSpPr>
            <p:spPr bwMode="auto">
              <a:xfrm rot="5400000" flipV="1">
                <a:off x="624" y="29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2" name="Line 28"/>
              <p:cNvSpPr>
                <a:spLocks noChangeShapeType="1"/>
              </p:cNvSpPr>
              <p:nvPr/>
            </p:nvSpPr>
            <p:spPr bwMode="auto">
              <a:xfrm rot="5400000" flipV="1">
                <a:off x="624"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3" name="Line 29"/>
              <p:cNvSpPr>
                <a:spLocks noChangeShapeType="1"/>
              </p:cNvSpPr>
              <p:nvPr/>
            </p:nvSpPr>
            <p:spPr bwMode="auto">
              <a:xfrm rot="5400000" flipV="1">
                <a:off x="624"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4" name="Line 30"/>
              <p:cNvSpPr>
                <a:spLocks noChangeShapeType="1"/>
              </p:cNvSpPr>
              <p:nvPr/>
            </p:nvSpPr>
            <p:spPr bwMode="auto">
              <a:xfrm rot="5400000" flipV="1">
                <a:off x="624" y="196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5" name="Line 31"/>
              <p:cNvSpPr>
                <a:spLocks noChangeShapeType="1"/>
              </p:cNvSpPr>
              <p:nvPr/>
            </p:nvSpPr>
            <p:spPr bwMode="auto">
              <a:xfrm rot="5400000" flipV="1">
                <a:off x="624" y="163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6" name="Line 32"/>
              <p:cNvSpPr>
                <a:spLocks noChangeShapeType="1"/>
              </p:cNvSpPr>
              <p:nvPr/>
            </p:nvSpPr>
            <p:spPr bwMode="auto">
              <a:xfrm rot="5400000" flipV="1">
                <a:off x="624" y="129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7" name="Text Box 35"/>
              <p:cNvSpPr txBox="1">
                <a:spLocks noChangeArrowheads="1"/>
              </p:cNvSpPr>
              <p:nvPr/>
            </p:nvSpPr>
            <p:spPr bwMode="auto">
              <a:xfrm>
                <a:off x="341" y="1132"/>
                <a:ext cx="297" cy="21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400"/>
                  </a:lnSpc>
                </a:pPr>
                <a:r>
                  <a:rPr kumimoji="1" lang="en-US" altLang="zh-CN" sz="1400" dirty="0">
                    <a:solidFill>
                      <a:prstClr val="black"/>
                    </a:solidFill>
                    <a:latin typeface="微软雅黑" pitchFamily="34" charset="-122"/>
                    <a:ea typeface="微软雅黑" pitchFamily="34" charset="-122"/>
                  </a:rPr>
                  <a:t>6</a:t>
                </a:r>
              </a:p>
              <a:p>
                <a:pPr>
                  <a:lnSpc>
                    <a:spcPts val="2400"/>
                  </a:lnSpc>
                </a:pPr>
                <a:r>
                  <a:rPr kumimoji="1" lang="en-US" altLang="zh-CN" sz="1400" dirty="0">
                    <a:solidFill>
                      <a:prstClr val="black"/>
                    </a:solidFill>
                    <a:latin typeface="微软雅黑" pitchFamily="34" charset="-122"/>
                    <a:ea typeface="微软雅黑" pitchFamily="34" charset="-122"/>
                  </a:rPr>
                  <a:t>5</a:t>
                </a:r>
              </a:p>
              <a:p>
                <a:pPr>
                  <a:lnSpc>
                    <a:spcPts val="2400"/>
                  </a:lnSpc>
                </a:pPr>
                <a:r>
                  <a:rPr kumimoji="1" lang="en-US" altLang="zh-CN" sz="1400" dirty="0">
                    <a:solidFill>
                      <a:prstClr val="black"/>
                    </a:solidFill>
                    <a:latin typeface="微软雅黑" pitchFamily="34" charset="-122"/>
                    <a:ea typeface="微软雅黑" pitchFamily="34" charset="-122"/>
                  </a:rPr>
                  <a:t>4</a:t>
                </a:r>
              </a:p>
              <a:p>
                <a:pPr>
                  <a:lnSpc>
                    <a:spcPts val="2400"/>
                  </a:lnSpc>
                </a:pPr>
                <a:r>
                  <a:rPr kumimoji="1" lang="en-US" altLang="zh-CN" sz="1400" dirty="0">
                    <a:solidFill>
                      <a:prstClr val="black"/>
                    </a:solidFill>
                    <a:latin typeface="微软雅黑" pitchFamily="34" charset="-122"/>
                    <a:ea typeface="微软雅黑" pitchFamily="34" charset="-122"/>
                  </a:rPr>
                  <a:t>3</a:t>
                </a:r>
              </a:p>
              <a:p>
                <a:pPr>
                  <a:lnSpc>
                    <a:spcPts val="2400"/>
                  </a:lnSpc>
                </a:pPr>
                <a:r>
                  <a:rPr kumimoji="1" lang="en-US" altLang="zh-CN" sz="1400" dirty="0">
                    <a:solidFill>
                      <a:prstClr val="black"/>
                    </a:solidFill>
                    <a:latin typeface="微软雅黑" pitchFamily="34" charset="-122"/>
                    <a:ea typeface="微软雅黑" pitchFamily="34" charset="-122"/>
                  </a:rPr>
                  <a:t>2</a:t>
                </a:r>
              </a:p>
              <a:p>
                <a:pPr>
                  <a:lnSpc>
                    <a:spcPts val="2400"/>
                  </a:lnSpc>
                </a:pPr>
                <a:r>
                  <a:rPr kumimoji="1" lang="en-US" altLang="zh-CN" sz="1400" dirty="0">
                    <a:solidFill>
                      <a:prstClr val="black"/>
                    </a:solidFill>
                    <a:latin typeface="微软雅黑" pitchFamily="34" charset="-122"/>
                    <a:ea typeface="微软雅黑" pitchFamily="34" charset="-122"/>
                  </a:rPr>
                  <a:t>1</a:t>
                </a:r>
              </a:p>
            </p:txBody>
          </p:sp>
        </p:grpSp>
        <p:grpSp>
          <p:nvGrpSpPr>
            <p:cNvPr id="51" name="Group 101"/>
            <p:cNvGrpSpPr>
              <a:grpSpLocks/>
            </p:cNvGrpSpPr>
            <p:nvPr/>
          </p:nvGrpSpPr>
          <p:grpSpPr bwMode="auto">
            <a:xfrm>
              <a:off x="624" y="3213"/>
              <a:ext cx="4756" cy="499"/>
              <a:chOff x="624" y="3213"/>
              <a:chExt cx="4756" cy="499"/>
            </a:xfrm>
          </p:grpSpPr>
          <p:sp>
            <p:nvSpPr>
              <p:cNvPr id="52" name="Text Box 84"/>
              <p:cNvSpPr txBox="1">
                <a:spLocks noChangeArrowheads="1"/>
              </p:cNvSpPr>
              <p:nvPr/>
            </p:nvSpPr>
            <p:spPr bwMode="auto">
              <a:xfrm>
                <a:off x="835" y="3377"/>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55" name="Line 36"/>
              <p:cNvSpPr>
                <a:spLocks noChangeShapeType="1"/>
              </p:cNvSpPr>
              <p:nvPr/>
            </p:nvSpPr>
            <p:spPr bwMode="auto">
              <a:xfrm>
                <a:off x="624" y="3360"/>
                <a:ext cx="4512"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6" name="Line 37"/>
              <p:cNvSpPr>
                <a:spLocks noChangeShapeType="1"/>
              </p:cNvSpPr>
              <p:nvPr/>
            </p:nvSpPr>
            <p:spPr bwMode="auto">
              <a:xfrm rot="10800000" flipV="1">
                <a:off x="96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7" name="Line 38"/>
              <p:cNvSpPr>
                <a:spLocks noChangeShapeType="1"/>
              </p:cNvSpPr>
              <p:nvPr/>
            </p:nvSpPr>
            <p:spPr bwMode="auto">
              <a:xfrm rot="10800000" flipV="1">
                <a:off x="129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8" name="Line 39"/>
              <p:cNvSpPr>
                <a:spLocks noChangeShapeType="1"/>
              </p:cNvSpPr>
              <p:nvPr/>
            </p:nvSpPr>
            <p:spPr bwMode="auto">
              <a:xfrm rot="10800000" flipV="1">
                <a:off x="163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9" name="Line 40"/>
              <p:cNvSpPr>
                <a:spLocks noChangeShapeType="1"/>
              </p:cNvSpPr>
              <p:nvPr/>
            </p:nvSpPr>
            <p:spPr bwMode="auto">
              <a:xfrm rot="10800000" flipV="1">
                <a:off x="196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0" name="Line 41"/>
              <p:cNvSpPr>
                <a:spLocks noChangeShapeType="1"/>
              </p:cNvSpPr>
              <p:nvPr/>
            </p:nvSpPr>
            <p:spPr bwMode="auto">
              <a:xfrm rot="10800000" flipV="1">
                <a:off x="230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1" name="Line 42"/>
              <p:cNvSpPr>
                <a:spLocks noChangeShapeType="1"/>
              </p:cNvSpPr>
              <p:nvPr/>
            </p:nvSpPr>
            <p:spPr bwMode="auto">
              <a:xfrm rot="10800000" flipV="1">
                <a:off x="264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2" name="Line 43"/>
              <p:cNvSpPr>
                <a:spLocks noChangeShapeType="1"/>
              </p:cNvSpPr>
              <p:nvPr/>
            </p:nvSpPr>
            <p:spPr bwMode="auto">
              <a:xfrm rot="10800000" flipV="1">
                <a:off x="297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3" name="Line 44"/>
              <p:cNvSpPr>
                <a:spLocks noChangeShapeType="1"/>
              </p:cNvSpPr>
              <p:nvPr/>
            </p:nvSpPr>
            <p:spPr bwMode="auto">
              <a:xfrm rot="10800000" flipV="1">
                <a:off x="331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4" name="Line 45"/>
              <p:cNvSpPr>
                <a:spLocks noChangeShapeType="1"/>
              </p:cNvSpPr>
              <p:nvPr/>
            </p:nvSpPr>
            <p:spPr bwMode="auto">
              <a:xfrm rot="10800000" flipV="1">
                <a:off x="364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5" name="Line 46"/>
              <p:cNvSpPr>
                <a:spLocks noChangeShapeType="1"/>
              </p:cNvSpPr>
              <p:nvPr/>
            </p:nvSpPr>
            <p:spPr bwMode="auto">
              <a:xfrm rot="10800000" flipV="1">
                <a:off x="398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6" name="Line 47"/>
              <p:cNvSpPr>
                <a:spLocks noChangeShapeType="1"/>
              </p:cNvSpPr>
              <p:nvPr/>
            </p:nvSpPr>
            <p:spPr bwMode="auto">
              <a:xfrm rot="10800000" flipV="1">
                <a:off x="432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7" name="Line 48"/>
              <p:cNvSpPr>
                <a:spLocks noChangeShapeType="1"/>
              </p:cNvSpPr>
              <p:nvPr/>
            </p:nvSpPr>
            <p:spPr bwMode="auto">
              <a:xfrm rot="10800000" flipV="1">
                <a:off x="465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8" name="Line 49"/>
              <p:cNvSpPr>
                <a:spLocks noChangeShapeType="1"/>
              </p:cNvSpPr>
              <p:nvPr/>
            </p:nvSpPr>
            <p:spPr bwMode="auto">
              <a:xfrm rot="10800000" flipV="1">
                <a:off x="499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9" name="Text Box 50"/>
              <p:cNvSpPr txBox="1">
                <a:spLocks noChangeArrowheads="1"/>
              </p:cNvSpPr>
              <p:nvPr/>
            </p:nvSpPr>
            <p:spPr bwMode="auto">
              <a:xfrm>
                <a:off x="5136" y="321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grpSp>
        <p:nvGrpSpPr>
          <p:cNvPr id="85" name="Group 112"/>
          <p:cNvGrpSpPr>
            <a:grpSpLocks/>
          </p:cNvGrpSpPr>
          <p:nvPr/>
        </p:nvGrpSpPr>
        <p:grpSpPr bwMode="auto">
          <a:xfrm>
            <a:off x="8706004" y="3315852"/>
            <a:ext cx="3378955" cy="1338827"/>
            <a:chOff x="2394" y="1926"/>
            <a:chExt cx="3399" cy="1459"/>
          </a:xfrm>
        </p:grpSpPr>
        <p:grpSp>
          <p:nvGrpSpPr>
            <p:cNvPr id="93" name="Group 111"/>
            <p:cNvGrpSpPr>
              <a:grpSpLocks/>
            </p:cNvGrpSpPr>
            <p:nvPr/>
          </p:nvGrpSpPr>
          <p:grpSpPr bwMode="auto">
            <a:xfrm>
              <a:off x="2394" y="3012"/>
              <a:ext cx="886" cy="373"/>
              <a:chOff x="2394" y="3012"/>
              <a:chExt cx="886" cy="373"/>
            </a:xfrm>
          </p:grpSpPr>
          <p:sp>
            <p:nvSpPr>
              <p:cNvPr id="96" name="Line 77"/>
              <p:cNvSpPr>
                <a:spLocks noChangeShapeType="1"/>
              </p:cNvSpPr>
              <p:nvPr/>
            </p:nvSpPr>
            <p:spPr bwMode="auto">
              <a:xfrm>
                <a:off x="3280" y="3012"/>
                <a:ext cx="0" cy="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97" name="Group 94"/>
              <p:cNvGrpSpPr>
                <a:grpSpLocks/>
              </p:cNvGrpSpPr>
              <p:nvPr/>
            </p:nvGrpSpPr>
            <p:grpSpPr bwMode="auto">
              <a:xfrm>
                <a:off x="2394" y="3103"/>
                <a:ext cx="879" cy="282"/>
                <a:chOff x="2394" y="3103"/>
                <a:chExt cx="879" cy="282"/>
              </a:xfrm>
            </p:grpSpPr>
            <p:sp>
              <p:nvSpPr>
                <p:cNvPr id="98" name="Text Box 83"/>
                <p:cNvSpPr txBox="1">
                  <a:spLocks noChangeArrowheads="1"/>
                </p:cNvSpPr>
                <p:nvPr/>
              </p:nvSpPr>
              <p:spPr bwMode="auto">
                <a:xfrm>
                  <a:off x="2422" y="3103"/>
                  <a:ext cx="80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dirty="0">
                      <a:solidFill>
                        <a:prstClr val="black"/>
                      </a:solidFill>
                      <a:latin typeface="微软雅黑" pitchFamily="34" charset="-122"/>
                      <a:ea typeface="微软雅黑" pitchFamily="34" charset="-122"/>
                    </a:rPr>
                    <a:t>缓存时间</a:t>
                  </a:r>
                </a:p>
              </p:txBody>
            </p:sp>
            <p:sp>
              <p:nvSpPr>
                <p:cNvPr id="99" name="Line 78"/>
                <p:cNvSpPr>
                  <a:spLocks noChangeShapeType="1"/>
                </p:cNvSpPr>
                <p:nvPr/>
              </p:nvSpPr>
              <p:spPr bwMode="auto">
                <a:xfrm flipV="1">
                  <a:off x="2394" y="3107"/>
                  <a:ext cx="879"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sp>
          <p:nvSpPr>
            <p:cNvPr id="94" name="Text Box 81"/>
            <p:cNvSpPr txBox="1">
              <a:spLocks noChangeArrowheads="1"/>
            </p:cNvSpPr>
            <p:nvPr/>
          </p:nvSpPr>
          <p:spPr bwMode="auto">
            <a:xfrm>
              <a:off x="4320" y="2153"/>
              <a:ext cx="147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2. </a:t>
              </a:r>
              <a:r>
                <a:rPr kumimoji="1" lang="zh-CN" altLang="en-US" sz="1400" dirty="0">
                  <a:solidFill>
                    <a:srgbClr val="7030A0"/>
                  </a:solidFill>
                  <a:latin typeface="微软雅黑" pitchFamily="34" charset="-122"/>
                  <a:ea typeface="微软雅黑" pitchFamily="34" charset="-122"/>
                </a:rPr>
                <a:t>推迟播放时间</a:t>
              </a:r>
            </a:p>
          </p:txBody>
        </p:sp>
        <p:sp>
          <p:nvSpPr>
            <p:cNvPr id="95" name="Line 82"/>
            <p:cNvSpPr>
              <a:spLocks noChangeShapeType="1"/>
            </p:cNvSpPr>
            <p:nvPr/>
          </p:nvSpPr>
          <p:spPr bwMode="auto">
            <a:xfrm rot="10800000">
              <a:off x="4366" y="1926"/>
              <a:ext cx="226" cy="226"/>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00" name="Group 104"/>
          <p:cNvGrpSpPr>
            <a:grpSpLocks/>
          </p:cNvGrpSpPr>
          <p:nvPr/>
        </p:nvGrpSpPr>
        <p:grpSpPr bwMode="auto">
          <a:xfrm>
            <a:off x="7280460" y="2781789"/>
            <a:ext cx="2004111" cy="1849949"/>
            <a:chOff x="960" y="1344"/>
            <a:chExt cx="2016" cy="2016"/>
          </a:xfrm>
        </p:grpSpPr>
        <p:sp>
          <p:nvSpPr>
            <p:cNvPr id="101" name="Freeform 4"/>
            <p:cNvSpPr>
              <a:spLocks/>
            </p:cNvSpPr>
            <p:nvPr/>
          </p:nvSpPr>
          <p:spPr bwMode="auto">
            <a:xfrm>
              <a:off x="960" y="1344"/>
              <a:ext cx="2016" cy="2016"/>
            </a:xfrm>
            <a:custGeom>
              <a:avLst/>
              <a:gdLst>
                <a:gd name="T0" fmla="*/ 0 w 2016"/>
                <a:gd name="T1" fmla="*/ 2016 h 2016"/>
                <a:gd name="T2" fmla="*/ 0 w 2016"/>
                <a:gd name="T3" fmla="*/ 1680 h 2016"/>
                <a:gd name="T4" fmla="*/ 336 w 2016"/>
                <a:gd name="T5" fmla="*/ 1680 h 2016"/>
                <a:gd name="T6" fmla="*/ 336 w 2016"/>
                <a:gd name="T7" fmla="*/ 1344 h 2016"/>
                <a:gd name="T8" fmla="*/ 672 w 2016"/>
                <a:gd name="T9" fmla="*/ 1344 h 2016"/>
                <a:gd name="T10" fmla="*/ 672 w 2016"/>
                <a:gd name="T11" fmla="*/ 1008 h 2016"/>
                <a:gd name="T12" fmla="*/ 1008 w 2016"/>
                <a:gd name="T13" fmla="*/ 1008 h 2016"/>
                <a:gd name="T14" fmla="*/ 1008 w 2016"/>
                <a:gd name="T15" fmla="*/ 672 h 2016"/>
                <a:gd name="T16" fmla="*/ 1344 w 2016"/>
                <a:gd name="T17" fmla="*/ 672 h 2016"/>
                <a:gd name="T18" fmla="*/ 1344 w 2016"/>
                <a:gd name="T19" fmla="*/ 336 h 2016"/>
                <a:gd name="T20" fmla="*/ 1680 w 2016"/>
                <a:gd name="T21" fmla="*/ 336 h 2016"/>
                <a:gd name="T22" fmla="*/ 1680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36" y="1680"/>
                  </a:lnTo>
                  <a:lnTo>
                    <a:pt x="336" y="1344"/>
                  </a:lnTo>
                  <a:lnTo>
                    <a:pt x="672" y="1344"/>
                  </a:lnTo>
                  <a:lnTo>
                    <a:pt x="672" y="1008"/>
                  </a:lnTo>
                  <a:lnTo>
                    <a:pt x="1008" y="1008"/>
                  </a:lnTo>
                  <a:lnTo>
                    <a:pt x="1008" y="672"/>
                  </a:lnTo>
                  <a:lnTo>
                    <a:pt x="1344" y="672"/>
                  </a:lnTo>
                  <a:lnTo>
                    <a:pt x="1344" y="336"/>
                  </a:lnTo>
                  <a:lnTo>
                    <a:pt x="1680" y="336"/>
                  </a:lnTo>
                  <a:lnTo>
                    <a:pt x="1680"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2" name="Text Box 85"/>
            <p:cNvSpPr txBox="1">
              <a:spLocks noChangeArrowheads="1"/>
            </p:cNvSpPr>
            <p:nvPr/>
          </p:nvSpPr>
          <p:spPr bwMode="auto">
            <a:xfrm>
              <a:off x="960" y="1555"/>
              <a:ext cx="9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分组发出</a:t>
              </a:r>
            </a:p>
          </p:txBody>
        </p:sp>
        <p:sp>
          <p:nvSpPr>
            <p:cNvPr id="103" name="Line 86"/>
            <p:cNvSpPr>
              <a:spLocks noChangeShapeType="1"/>
            </p:cNvSpPr>
            <p:nvPr/>
          </p:nvSpPr>
          <p:spPr bwMode="auto">
            <a:xfrm>
              <a:off x="1582" y="1888"/>
              <a:ext cx="381" cy="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5" name="Freeform 51"/>
          <p:cNvSpPr>
            <a:spLocks/>
          </p:cNvSpPr>
          <p:nvPr/>
        </p:nvSpPr>
        <p:spPr bwMode="auto">
          <a:xfrm>
            <a:off x="8711968" y="2781789"/>
            <a:ext cx="2004111" cy="1849949"/>
          </a:xfrm>
          <a:custGeom>
            <a:avLst/>
            <a:gdLst>
              <a:gd name="T0" fmla="*/ 0 w 2016"/>
              <a:gd name="T1" fmla="*/ 2016 h 2016"/>
              <a:gd name="T2" fmla="*/ 0 w 2016"/>
              <a:gd name="T3" fmla="*/ 1680 h 2016"/>
              <a:gd name="T4" fmla="*/ 396 w 2016"/>
              <a:gd name="T5" fmla="*/ 1680 h 2016"/>
              <a:gd name="T6" fmla="*/ 396 w 2016"/>
              <a:gd name="T7" fmla="*/ 1338 h 2016"/>
              <a:gd name="T8" fmla="*/ 552 w 2016"/>
              <a:gd name="T9" fmla="*/ 1344 h 2016"/>
              <a:gd name="T10" fmla="*/ 552 w 2016"/>
              <a:gd name="T11" fmla="*/ 1014 h 2016"/>
              <a:gd name="T12" fmla="*/ 1266 w 2016"/>
              <a:gd name="T13" fmla="*/ 1014 h 2016"/>
              <a:gd name="T14" fmla="*/ 1266 w 2016"/>
              <a:gd name="T15" fmla="*/ 672 h 2016"/>
              <a:gd name="T16" fmla="*/ 1398 w 2016"/>
              <a:gd name="T17" fmla="*/ 672 h 2016"/>
              <a:gd name="T18" fmla="*/ 1398 w 2016"/>
              <a:gd name="T19" fmla="*/ 336 h 2016"/>
              <a:gd name="T20" fmla="*/ 1614 w 2016"/>
              <a:gd name="T21" fmla="*/ 330 h 2016"/>
              <a:gd name="T22" fmla="*/ 1614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96" y="1680"/>
                </a:lnTo>
                <a:lnTo>
                  <a:pt x="396" y="1338"/>
                </a:lnTo>
                <a:lnTo>
                  <a:pt x="552" y="1344"/>
                </a:lnTo>
                <a:lnTo>
                  <a:pt x="552" y="1014"/>
                </a:lnTo>
                <a:lnTo>
                  <a:pt x="1266" y="1014"/>
                </a:lnTo>
                <a:lnTo>
                  <a:pt x="1266" y="672"/>
                </a:lnTo>
                <a:lnTo>
                  <a:pt x="1398" y="672"/>
                </a:lnTo>
                <a:lnTo>
                  <a:pt x="1398" y="336"/>
                </a:lnTo>
                <a:lnTo>
                  <a:pt x="1614" y="330"/>
                </a:lnTo>
                <a:lnTo>
                  <a:pt x="1614"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108" name="Group 105"/>
          <p:cNvGrpSpPr>
            <a:grpSpLocks/>
          </p:cNvGrpSpPr>
          <p:nvPr/>
        </p:nvGrpSpPr>
        <p:grpSpPr bwMode="auto">
          <a:xfrm>
            <a:off x="7298355" y="4210545"/>
            <a:ext cx="1425543" cy="286301"/>
            <a:chOff x="978" y="2901"/>
            <a:chExt cx="1434" cy="312"/>
          </a:xfrm>
        </p:grpSpPr>
        <p:sp>
          <p:nvSpPr>
            <p:cNvPr id="109" name="Line 91"/>
            <p:cNvSpPr>
              <a:spLocks noChangeShapeType="1"/>
            </p:cNvSpPr>
            <p:nvPr/>
          </p:nvSpPr>
          <p:spPr bwMode="auto">
            <a:xfrm>
              <a:off x="978" y="3203"/>
              <a:ext cx="142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FF"/>
                </a:solidFill>
                <a:latin typeface="微软雅黑" pitchFamily="34" charset="-122"/>
                <a:ea typeface="微软雅黑" pitchFamily="34" charset="-122"/>
              </a:endParaRPr>
            </a:p>
          </p:txBody>
        </p:sp>
        <p:sp>
          <p:nvSpPr>
            <p:cNvPr id="110" name="Text Box 92"/>
            <p:cNvSpPr txBox="1">
              <a:spLocks noChangeArrowheads="1"/>
            </p:cNvSpPr>
            <p:nvPr/>
          </p:nvSpPr>
          <p:spPr bwMode="auto">
            <a:xfrm>
              <a:off x="1217" y="2901"/>
              <a:ext cx="119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a:t>
              </a:r>
              <a:r>
                <a:rPr kumimoji="1" lang="en-US" altLang="zh-CN" sz="1400" dirty="0">
                  <a:solidFill>
                    <a:prstClr val="black"/>
                  </a:solidFill>
                  <a:latin typeface="微软雅黑" pitchFamily="34" charset="-122"/>
                  <a:ea typeface="微软雅黑" pitchFamily="34" charset="-122"/>
                </a:rPr>
                <a:t>1</a:t>
              </a:r>
              <a:r>
                <a:rPr kumimoji="1" lang="zh-CN" altLang="en-US" sz="1400" dirty="0">
                  <a:solidFill>
                    <a:prstClr val="black"/>
                  </a:solidFill>
                  <a:latin typeface="微软雅黑" pitchFamily="34" charset="-122"/>
                  <a:ea typeface="微软雅黑" pitchFamily="34" charset="-122"/>
                </a:rPr>
                <a:t>的时延</a:t>
              </a:r>
            </a:p>
          </p:txBody>
        </p:sp>
      </p:grpSp>
      <p:grpSp>
        <p:nvGrpSpPr>
          <p:cNvPr id="111" name="Group 100"/>
          <p:cNvGrpSpPr>
            <a:grpSpLocks/>
          </p:cNvGrpSpPr>
          <p:nvPr/>
        </p:nvGrpSpPr>
        <p:grpSpPr bwMode="auto">
          <a:xfrm>
            <a:off x="6459332" y="5388466"/>
            <a:ext cx="5268742" cy="631334"/>
            <a:chOff x="128" y="3591"/>
            <a:chExt cx="5300" cy="688"/>
          </a:xfrm>
        </p:grpSpPr>
        <p:sp>
          <p:nvSpPr>
            <p:cNvPr id="112" name="AutoShape 99"/>
            <p:cNvSpPr>
              <a:spLocks noChangeArrowheads="1"/>
            </p:cNvSpPr>
            <p:nvPr/>
          </p:nvSpPr>
          <p:spPr bwMode="auto">
            <a:xfrm>
              <a:off x="1179" y="3702"/>
              <a:ext cx="453" cy="91"/>
            </a:xfrm>
            <a:prstGeom prst="rightArrow">
              <a:avLst>
                <a:gd name="adj1" fmla="val 50000"/>
                <a:gd name="adj2" fmla="val 124451"/>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3" name="Line 15"/>
            <p:cNvSpPr>
              <a:spLocks noChangeShapeType="1"/>
            </p:cNvSpPr>
            <p:nvPr/>
          </p:nvSpPr>
          <p:spPr bwMode="auto">
            <a:xfrm>
              <a:off x="1632" y="3888"/>
              <a:ext cx="3600"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4" name="Line 16"/>
            <p:cNvSpPr>
              <a:spLocks noChangeShapeType="1"/>
            </p:cNvSpPr>
            <p:nvPr/>
          </p:nvSpPr>
          <p:spPr bwMode="auto">
            <a:xfrm flipV="1">
              <a:off x="2400"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5" name="Line 17"/>
            <p:cNvSpPr>
              <a:spLocks noChangeShapeType="1"/>
            </p:cNvSpPr>
            <p:nvPr/>
          </p:nvSpPr>
          <p:spPr bwMode="auto">
            <a:xfrm flipV="1">
              <a:off x="2775"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6" name="Line 18"/>
            <p:cNvSpPr>
              <a:spLocks noChangeShapeType="1"/>
            </p:cNvSpPr>
            <p:nvPr/>
          </p:nvSpPr>
          <p:spPr bwMode="auto">
            <a:xfrm flipV="1">
              <a:off x="2949" y="370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7" name="Line 19"/>
            <p:cNvSpPr>
              <a:spLocks noChangeShapeType="1"/>
            </p:cNvSpPr>
            <p:nvPr/>
          </p:nvSpPr>
          <p:spPr bwMode="auto">
            <a:xfrm flipV="1">
              <a:off x="3660" y="3697"/>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8" name="Line 20"/>
            <p:cNvSpPr>
              <a:spLocks noChangeShapeType="1"/>
            </p:cNvSpPr>
            <p:nvPr/>
          </p:nvSpPr>
          <p:spPr bwMode="auto">
            <a:xfrm flipV="1">
              <a:off x="3792"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9" name="Line 21"/>
            <p:cNvSpPr>
              <a:spLocks noChangeShapeType="1"/>
            </p:cNvSpPr>
            <p:nvPr/>
          </p:nvSpPr>
          <p:spPr bwMode="auto">
            <a:xfrm flipH="1" flipV="1">
              <a:off x="4008" y="3700"/>
              <a:ext cx="3"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0" name="Text Box 22"/>
            <p:cNvSpPr txBox="1">
              <a:spLocks noChangeArrowheads="1"/>
            </p:cNvSpPr>
            <p:nvPr/>
          </p:nvSpPr>
          <p:spPr bwMode="auto">
            <a:xfrm>
              <a:off x="988" y="3967"/>
              <a:ext cx="126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srgbClr val="C00000"/>
                  </a:solidFill>
                  <a:latin typeface="微软雅黑" pitchFamily="34" charset="-122"/>
                  <a:ea typeface="微软雅黑" pitchFamily="34" charset="-122"/>
                </a:rPr>
                <a:t>分组到达时间</a:t>
              </a:r>
            </a:p>
          </p:txBody>
        </p:sp>
        <p:sp>
          <p:nvSpPr>
            <p:cNvPr id="121" name="Text Box 23"/>
            <p:cNvSpPr txBox="1">
              <a:spLocks noChangeArrowheads="1"/>
            </p:cNvSpPr>
            <p:nvPr/>
          </p:nvSpPr>
          <p:spPr bwMode="auto">
            <a:xfrm>
              <a:off x="2257" y="3869"/>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122" name="Text Box 24"/>
            <p:cNvSpPr txBox="1">
              <a:spLocks noChangeArrowheads="1"/>
            </p:cNvSpPr>
            <p:nvPr/>
          </p:nvSpPr>
          <p:spPr bwMode="auto">
            <a:xfrm>
              <a:off x="5184" y="369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sp>
          <p:nvSpPr>
            <p:cNvPr id="123" name="Text Box 97"/>
            <p:cNvSpPr txBox="1">
              <a:spLocks noChangeArrowheads="1"/>
            </p:cNvSpPr>
            <p:nvPr/>
          </p:nvSpPr>
          <p:spPr bwMode="auto">
            <a:xfrm>
              <a:off x="128" y="3591"/>
              <a:ext cx="1089" cy="312"/>
            </a:xfrm>
            <a:prstGeom prst="rect">
              <a:avLst/>
            </a:prstGeom>
            <a:noFill/>
            <a:ln w="9525">
              <a:noFill/>
              <a:miter lim="800000"/>
              <a:headEnd/>
              <a:tailEnd/>
            </a:ln>
            <a:effec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实际的网络</a:t>
              </a:r>
            </a:p>
          </p:txBody>
        </p:sp>
      </p:grpSp>
      <p:grpSp>
        <p:nvGrpSpPr>
          <p:cNvPr id="124" name="Group 110"/>
          <p:cNvGrpSpPr>
            <a:grpSpLocks/>
          </p:cNvGrpSpPr>
          <p:nvPr/>
        </p:nvGrpSpPr>
        <p:grpSpPr bwMode="auto">
          <a:xfrm>
            <a:off x="8675144" y="2311044"/>
            <a:ext cx="1602490" cy="2016958"/>
            <a:chOff x="2363" y="831"/>
            <a:chExt cx="1612" cy="2198"/>
          </a:xfrm>
        </p:grpSpPr>
        <p:sp>
          <p:nvSpPr>
            <p:cNvPr id="125" name="Line 60"/>
            <p:cNvSpPr>
              <a:spLocks noChangeShapeType="1"/>
            </p:cNvSpPr>
            <p:nvPr/>
          </p:nvSpPr>
          <p:spPr bwMode="auto">
            <a:xfrm flipV="1">
              <a:off x="2393" y="1266"/>
              <a:ext cx="1459" cy="1733"/>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6" name="Oval 61"/>
            <p:cNvSpPr>
              <a:spLocks noChangeArrowheads="1"/>
            </p:cNvSpPr>
            <p:nvPr/>
          </p:nvSpPr>
          <p:spPr bwMode="auto">
            <a:xfrm>
              <a:off x="2363" y="2957"/>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7" name="Oval 62"/>
            <p:cNvSpPr>
              <a:spLocks noChangeArrowheads="1"/>
            </p:cNvSpPr>
            <p:nvPr/>
          </p:nvSpPr>
          <p:spPr bwMode="auto">
            <a:xfrm>
              <a:off x="3771" y="1277"/>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8" name="Oval 63"/>
            <p:cNvSpPr>
              <a:spLocks noChangeArrowheads="1"/>
            </p:cNvSpPr>
            <p:nvPr/>
          </p:nvSpPr>
          <p:spPr bwMode="auto">
            <a:xfrm>
              <a:off x="3468" y="1639"/>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9" name="Oval 64"/>
            <p:cNvSpPr>
              <a:spLocks noChangeArrowheads="1"/>
            </p:cNvSpPr>
            <p:nvPr/>
          </p:nvSpPr>
          <p:spPr bwMode="auto">
            <a:xfrm>
              <a:off x="2618" y="2654"/>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0" name="Oval 65"/>
            <p:cNvSpPr>
              <a:spLocks noChangeArrowheads="1"/>
            </p:cNvSpPr>
            <p:nvPr/>
          </p:nvSpPr>
          <p:spPr bwMode="auto">
            <a:xfrm>
              <a:off x="2912" y="2309"/>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1" name="Text Box 79"/>
            <p:cNvSpPr txBox="1">
              <a:spLocks noChangeArrowheads="1"/>
            </p:cNvSpPr>
            <p:nvPr/>
          </p:nvSpPr>
          <p:spPr bwMode="auto">
            <a:xfrm>
              <a:off x="2683" y="831"/>
              <a:ext cx="12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1. </a:t>
              </a:r>
              <a:r>
                <a:rPr kumimoji="1" lang="zh-CN" altLang="en-US" sz="1400" dirty="0">
                  <a:solidFill>
                    <a:srgbClr val="7030A0"/>
                  </a:solidFill>
                  <a:latin typeface="微软雅黑" pitchFamily="34" charset="-122"/>
                  <a:ea typeface="微软雅黑" pitchFamily="34" charset="-122"/>
                  <a:sym typeface="Wingdings" pitchFamily="2" charset="2"/>
                </a:rPr>
                <a:t>到达即</a:t>
              </a:r>
              <a:r>
                <a:rPr kumimoji="1" lang="zh-CN" altLang="en-US" sz="1400" dirty="0">
                  <a:solidFill>
                    <a:srgbClr val="7030A0"/>
                  </a:solidFill>
                  <a:latin typeface="微软雅黑" pitchFamily="34" charset="-122"/>
                  <a:ea typeface="微软雅黑" pitchFamily="34" charset="-122"/>
                </a:rPr>
                <a:t>播放</a:t>
              </a:r>
            </a:p>
          </p:txBody>
        </p:sp>
        <p:sp>
          <p:nvSpPr>
            <p:cNvPr id="132" name="Line 80"/>
            <p:cNvSpPr>
              <a:spLocks noChangeShapeType="1"/>
            </p:cNvSpPr>
            <p:nvPr/>
          </p:nvSpPr>
          <p:spPr bwMode="auto">
            <a:xfrm>
              <a:off x="3254" y="1143"/>
              <a:ext cx="354" cy="302"/>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4" name="Oval 66"/>
            <p:cNvSpPr>
              <a:spLocks noChangeArrowheads="1"/>
            </p:cNvSpPr>
            <p:nvPr/>
          </p:nvSpPr>
          <p:spPr bwMode="auto">
            <a:xfrm>
              <a:off x="3201" y="1963"/>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37" name="Group 95"/>
          <p:cNvGrpSpPr>
            <a:grpSpLocks/>
          </p:cNvGrpSpPr>
          <p:nvPr/>
        </p:nvGrpSpPr>
        <p:grpSpPr bwMode="auto">
          <a:xfrm>
            <a:off x="8711968" y="3101126"/>
            <a:ext cx="1610446" cy="2050911"/>
            <a:chOff x="2400" y="1692"/>
            <a:chExt cx="1620" cy="2235"/>
          </a:xfrm>
        </p:grpSpPr>
        <p:sp>
          <p:nvSpPr>
            <p:cNvPr id="138" name="Line 52"/>
            <p:cNvSpPr>
              <a:spLocks noChangeShapeType="1"/>
            </p:cNvSpPr>
            <p:nvPr/>
          </p:nvSpPr>
          <p:spPr bwMode="auto">
            <a:xfrm flipH="1">
              <a:off x="2400" y="3360"/>
              <a:ext cx="0" cy="51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9" name="Line 53"/>
            <p:cNvSpPr>
              <a:spLocks noChangeShapeType="1"/>
            </p:cNvSpPr>
            <p:nvPr/>
          </p:nvSpPr>
          <p:spPr bwMode="auto">
            <a:xfrm flipH="1">
              <a:off x="2781" y="3024"/>
              <a:ext cx="3" cy="85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0" name="Line 54"/>
            <p:cNvSpPr>
              <a:spLocks noChangeShapeType="1"/>
            </p:cNvSpPr>
            <p:nvPr/>
          </p:nvSpPr>
          <p:spPr bwMode="auto">
            <a:xfrm>
              <a:off x="2952" y="2682"/>
              <a:ext cx="3" cy="119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1" name="Line 55"/>
            <p:cNvSpPr>
              <a:spLocks noChangeShapeType="1"/>
            </p:cNvSpPr>
            <p:nvPr/>
          </p:nvSpPr>
          <p:spPr bwMode="auto">
            <a:xfrm>
              <a:off x="3663" y="2365"/>
              <a:ext cx="3" cy="155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2" name="Line 56"/>
            <p:cNvSpPr>
              <a:spLocks noChangeShapeType="1"/>
            </p:cNvSpPr>
            <p:nvPr/>
          </p:nvSpPr>
          <p:spPr bwMode="auto">
            <a:xfrm>
              <a:off x="3798" y="2034"/>
              <a:ext cx="18" cy="188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3" name="Line 57"/>
            <p:cNvSpPr>
              <a:spLocks noChangeShapeType="1"/>
            </p:cNvSpPr>
            <p:nvPr/>
          </p:nvSpPr>
          <p:spPr bwMode="auto">
            <a:xfrm>
              <a:off x="4008" y="1692"/>
              <a:ext cx="12" cy="223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4" name="Text Box 85"/>
          <p:cNvSpPr txBox="1">
            <a:spLocks noChangeArrowheads="1"/>
          </p:cNvSpPr>
          <p:nvPr/>
        </p:nvSpPr>
        <p:spPr bwMode="auto">
          <a:xfrm>
            <a:off x="8668673" y="3172735"/>
            <a:ext cx="933950"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分组到达</a:t>
            </a:r>
          </a:p>
        </p:txBody>
      </p:sp>
      <p:sp>
        <p:nvSpPr>
          <p:cNvPr id="106" name="Line 86"/>
          <p:cNvSpPr>
            <a:spLocks noChangeShapeType="1"/>
          </p:cNvSpPr>
          <p:nvPr/>
        </p:nvSpPr>
        <p:spPr bwMode="auto">
          <a:xfrm>
            <a:off x="9133965" y="3417710"/>
            <a:ext cx="378753" cy="249596"/>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7" name="Line 60"/>
          <p:cNvSpPr>
            <a:spLocks noChangeShapeType="1"/>
          </p:cNvSpPr>
          <p:nvPr/>
        </p:nvSpPr>
        <p:spPr bwMode="auto">
          <a:xfrm flipV="1">
            <a:off x="9594234" y="2739579"/>
            <a:ext cx="1486180" cy="1637058"/>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3" name="Oval 61"/>
          <p:cNvSpPr>
            <a:spLocks noChangeArrowheads="1"/>
          </p:cNvSpPr>
          <p:nvPr/>
        </p:nvSpPr>
        <p:spPr bwMode="auto">
          <a:xfrm>
            <a:off x="9577025" y="431636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4" name="Oval 64"/>
          <p:cNvSpPr>
            <a:spLocks noChangeArrowheads="1"/>
          </p:cNvSpPr>
          <p:nvPr/>
        </p:nvSpPr>
        <p:spPr bwMode="auto">
          <a:xfrm>
            <a:off x="9870040" y="4004820"/>
            <a:ext cx="71575" cy="66070"/>
          </a:xfrm>
          <a:prstGeom prst="ellipse">
            <a:avLst/>
          </a:prstGeom>
          <a:solidFill>
            <a:schemeClr val="bg1"/>
          </a:solidFill>
          <a:ln w="9525">
            <a:solidFill>
              <a:schemeClr val="tx1"/>
            </a:solidFill>
            <a:round/>
            <a:headEnd/>
            <a:tailEnd/>
          </a:ln>
          <a:effec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5" name="Oval 65"/>
          <p:cNvSpPr>
            <a:spLocks noChangeArrowheads="1"/>
          </p:cNvSpPr>
          <p:nvPr/>
        </p:nvSpPr>
        <p:spPr bwMode="auto">
          <a:xfrm>
            <a:off x="10170510" y="3673731"/>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4" name="Oval 65"/>
          <p:cNvSpPr>
            <a:spLocks noChangeArrowheads="1"/>
          </p:cNvSpPr>
          <p:nvPr/>
        </p:nvSpPr>
        <p:spPr bwMode="auto">
          <a:xfrm>
            <a:off x="10473407" y="3341250"/>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5" name="Oval 65"/>
          <p:cNvSpPr>
            <a:spLocks noChangeArrowheads="1"/>
          </p:cNvSpPr>
          <p:nvPr/>
        </p:nvSpPr>
        <p:spPr bwMode="auto">
          <a:xfrm>
            <a:off x="10735382" y="304755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6" name="Oval 65"/>
          <p:cNvSpPr>
            <a:spLocks noChangeArrowheads="1"/>
          </p:cNvSpPr>
          <p:nvPr/>
        </p:nvSpPr>
        <p:spPr bwMode="auto">
          <a:xfrm>
            <a:off x="11008839" y="2753343"/>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8" name="Text Box 85"/>
          <p:cNvSpPr txBox="1">
            <a:spLocks noChangeArrowheads="1"/>
          </p:cNvSpPr>
          <p:nvPr/>
        </p:nvSpPr>
        <p:spPr bwMode="auto">
          <a:xfrm>
            <a:off x="8004792" y="3727363"/>
            <a:ext cx="77646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srgbClr val="FF0000"/>
                </a:solidFill>
                <a:latin typeface="微软雅黑" pitchFamily="34" charset="-122"/>
                <a:ea typeface="微软雅黑" pitchFamily="34" charset="-122"/>
              </a:rPr>
              <a:t>抖动造成卡顿</a:t>
            </a:r>
          </a:p>
        </p:txBody>
      </p:sp>
      <p:sp>
        <p:nvSpPr>
          <p:cNvPr id="159" name="Line 86"/>
          <p:cNvSpPr>
            <a:spLocks noChangeShapeType="1"/>
          </p:cNvSpPr>
          <p:nvPr/>
        </p:nvSpPr>
        <p:spPr bwMode="auto">
          <a:xfrm>
            <a:off x="8545802" y="3722885"/>
            <a:ext cx="378753" cy="249596"/>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6" name="灯片编号占位符 3">
            <a:extLst>
              <a:ext uri="{FF2B5EF4-FFF2-40B4-BE49-F238E27FC236}">
                <a16:creationId xmlns:a16="http://schemas.microsoft.com/office/drawing/2014/main" id="{127AE95F-625F-49BE-B214-D2DA281234D6}"/>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40</a:t>
            </a:fld>
            <a:endParaRPr lang="en-US" dirty="0"/>
          </a:p>
        </p:txBody>
      </p:sp>
    </p:spTree>
    <p:extLst>
      <p:ext uri="{BB962C8B-B14F-4D97-AF65-F5344CB8AC3E}">
        <p14:creationId xmlns:p14="http://schemas.microsoft.com/office/powerpoint/2010/main" val="25770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4" grpId="0"/>
      <p:bldP spid="106" grpId="0" animBg="1"/>
      <p:bldP spid="107" grpId="0" animBg="1"/>
      <p:bldP spid="133" grpId="0" animBg="1"/>
      <p:bldP spid="144" grpId="0" animBg="1"/>
      <p:bldP spid="145" grpId="0" animBg="1"/>
      <p:bldP spid="154" grpId="0" animBg="1"/>
      <p:bldP spid="155" grpId="0" animBg="1"/>
      <p:bldP spid="156" grpId="0" animBg="1"/>
      <p:bldP spid="158" grpId="0"/>
      <p:bldP spid="1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dirty="0"/>
              <a:t>流媒体服务：媒体点播</a:t>
            </a:r>
            <a:endParaRPr lang="en-US" altLang="zh-CN" dirty="0">
              <a:latin typeface="+mj-lt"/>
              <a:ea typeface="+mj-ea"/>
              <a:cs typeface="+mj-cs"/>
            </a:endParaRPr>
          </a:p>
        </p:txBody>
      </p:sp>
      <p:sp>
        <p:nvSpPr>
          <p:cNvPr id="3" name="内容占位符 2"/>
          <p:cNvSpPr>
            <a:spLocks noGrp="1"/>
          </p:cNvSpPr>
          <p:nvPr>
            <p:ph idx="1"/>
          </p:nvPr>
        </p:nvSpPr>
        <p:spPr/>
        <p:txBody>
          <a:bodyPr>
            <a:noAutofit/>
          </a:bodyPr>
          <a:lstStyle/>
          <a:p>
            <a:pPr fontAlgn="base"/>
            <a:r>
              <a:rPr lang="zh-CN" altLang="en-US" sz="2400" dirty="0"/>
              <a:t>客户端缓冲区</a:t>
            </a:r>
            <a:endParaRPr lang="en-US" altLang="zh-CN" sz="2000" dirty="0">
              <a:solidFill>
                <a:srgbClr val="FF0000"/>
              </a:solidFill>
            </a:endParaRPr>
          </a:p>
          <a:p>
            <a:pPr lvl="1"/>
            <a:r>
              <a:rPr lang="zh-CN" altLang="en-US" sz="2000" dirty="0"/>
              <a:t>客户端播放的是本地缓冲区的内容，而</a:t>
            </a:r>
            <a:r>
              <a:rPr lang="zh-CN" altLang="en-US" sz="2000" dirty="0">
                <a:solidFill>
                  <a:srgbClr val="C00000"/>
                </a:solidFill>
              </a:rPr>
              <a:t>不是立即播放</a:t>
            </a:r>
            <a:r>
              <a:rPr lang="zh-CN" altLang="en-US" sz="2000" dirty="0"/>
              <a:t>来自网络的实时内容</a:t>
            </a:r>
            <a:endParaRPr lang="en-US" altLang="zh-CN" sz="2000" dirty="0"/>
          </a:p>
          <a:p>
            <a:pPr fontAlgn="base"/>
            <a:r>
              <a:rPr lang="zh-CN" altLang="en-US" sz="2400" dirty="0"/>
              <a:t>基于</a:t>
            </a:r>
            <a:r>
              <a:rPr lang="en-US" altLang="zh-CN" sz="2400" dirty="0"/>
              <a:t>2</a:t>
            </a:r>
            <a:r>
              <a:rPr lang="zh-CN" altLang="en-US" sz="2400" dirty="0"/>
              <a:t>个阈值控制</a:t>
            </a:r>
            <a:endParaRPr lang="en-US" altLang="zh-CN" sz="2400" dirty="0"/>
          </a:p>
          <a:p>
            <a:pPr lvl="1"/>
            <a:r>
              <a:rPr lang="zh-CN" altLang="en-US" sz="2000" dirty="0"/>
              <a:t>缓冲区内容小于</a:t>
            </a:r>
            <a:r>
              <a:rPr lang="zh-CN" altLang="en-US" sz="2000" dirty="0">
                <a:solidFill>
                  <a:srgbClr val="C00000"/>
                </a:solidFill>
              </a:rPr>
              <a:t>低阈值标记</a:t>
            </a:r>
            <a:r>
              <a:rPr lang="zh-CN" altLang="en-US" sz="2000" dirty="0"/>
              <a:t>：数据即将播完，容易出现卡顿；需要加速传输</a:t>
            </a:r>
            <a:endParaRPr lang="en-US" altLang="zh-CN" sz="2000" dirty="0"/>
          </a:p>
          <a:p>
            <a:pPr lvl="1"/>
            <a:r>
              <a:rPr lang="zh-CN" altLang="en-US" sz="2000" dirty="0"/>
              <a:t>缓冲区内容大于</a:t>
            </a:r>
            <a:r>
              <a:rPr lang="zh-CN" altLang="en-US" sz="2000" dirty="0">
                <a:solidFill>
                  <a:srgbClr val="C00000"/>
                </a:solidFill>
              </a:rPr>
              <a:t>高阈值标记</a:t>
            </a:r>
            <a:r>
              <a:rPr lang="zh-CN" altLang="en-US" sz="2000" dirty="0"/>
              <a:t>：占用过多存储空间；可以减慢传输</a:t>
            </a:r>
            <a:endParaRPr lang="en-US" altLang="zh-CN" sz="2000" dirty="0"/>
          </a:p>
          <a:p>
            <a:pPr lvl="1"/>
            <a:r>
              <a:rPr lang="zh-CN" altLang="en-US" sz="2000" dirty="0"/>
              <a:t>需要的决策：需要多大缓存，服务器以多快速率发送，才能在</a:t>
            </a:r>
            <a:r>
              <a:rPr lang="zh-CN" altLang="en-US" sz="2000" dirty="0">
                <a:latin typeface="Microsoft YaHei" charset="0"/>
                <a:ea typeface="Microsoft YaHei" charset="0"/>
                <a:cs typeface="Microsoft YaHei" charset="0"/>
              </a:rPr>
              <a:t>不稳定的网络中，尽量满足用户期望：高清、低延迟、不卡顿</a:t>
            </a:r>
            <a:endParaRPr lang="en-US" altLang="zh-CN" sz="2000" dirty="0">
              <a:latin typeface="Microsoft YaHei" charset="0"/>
              <a:ea typeface="Microsoft YaHei" charset="0"/>
              <a:cs typeface="Microsoft YaHei" charset="0"/>
            </a:endParaRPr>
          </a:p>
          <a:p>
            <a:pPr lvl="1"/>
            <a:r>
              <a:rPr lang="zh-CN" altLang="en-US" sz="2000" dirty="0"/>
              <a:t>上述决策</a:t>
            </a:r>
            <a:r>
              <a:rPr lang="zh-CN" altLang="en-US" sz="2000" dirty="0">
                <a:solidFill>
                  <a:srgbClr val="C00000"/>
                </a:solidFill>
              </a:rPr>
              <a:t>需要特定网络协议支持</a:t>
            </a:r>
            <a:endParaRPr lang="en-US" altLang="zh-CN" sz="2000" dirty="0">
              <a:solidFill>
                <a:srgbClr val="FF0000"/>
              </a:solidFill>
            </a:endParaRPr>
          </a:p>
          <a:p>
            <a:pPr fontAlgn="base"/>
            <a:endParaRPr lang="en-US" altLang="zh-CN" sz="2400" dirty="0"/>
          </a:p>
        </p:txBody>
      </p:sp>
      <p:sp>
        <p:nvSpPr>
          <p:cNvPr id="37" name="Rectangle 5"/>
          <p:cNvSpPr>
            <a:spLocks noChangeArrowheads="1"/>
          </p:cNvSpPr>
          <p:nvPr/>
        </p:nvSpPr>
        <p:spPr bwMode="auto">
          <a:xfrm>
            <a:off x="5257800" y="4491559"/>
            <a:ext cx="2968604" cy="1532475"/>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39" name="Rectangle 6"/>
          <p:cNvSpPr>
            <a:spLocks noChangeArrowheads="1"/>
          </p:cNvSpPr>
          <p:nvPr/>
        </p:nvSpPr>
        <p:spPr bwMode="auto">
          <a:xfrm>
            <a:off x="9575510" y="4491560"/>
            <a:ext cx="1734593" cy="1532474"/>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0" name="Rectangle 59"/>
          <p:cNvSpPr>
            <a:spLocks noChangeArrowheads="1"/>
          </p:cNvSpPr>
          <p:nvPr/>
        </p:nvSpPr>
        <p:spPr bwMode="auto">
          <a:xfrm>
            <a:off x="7043107" y="5164682"/>
            <a:ext cx="897768" cy="414310"/>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2" name="Line 60"/>
          <p:cNvSpPr>
            <a:spLocks noChangeShapeType="1"/>
          </p:cNvSpPr>
          <p:nvPr/>
        </p:nvSpPr>
        <p:spPr bwMode="auto">
          <a:xfrm flipH="1">
            <a:off x="6396888" y="5366173"/>
            <a:ext cx="64621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5" name="Line 72"/>
          <p:cNvSpPr>
            <a:spLocks noChangeShapeType="1"/>
          </p:cNvSpPr>
          <p:nvPr/>
        </p:nvSpPr>
        <p:spPr bwMode="auto">
          <a:xfrm rot="5400000">
            <a:off x="8935527" y="4351235"/>
            <a:ext cx="5011" cy="199431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7" name="Rectangle 76"/>
          <p:cNvSpPr>
            <a:spLocks noChangeArrowheads="1"/>
          </p:cNvSpPr>
          <p:nvPr/>
        </p:nvSpPr>
        <p:spPr bwMode="auto">
          <a:xfrm>
            <a:off x="10031422" y="4962134"/>
            <a:ext cx="831470" cy="767511"/>
          </a:xfrm>
          <a:prstGeom prst="rect">
            <a:avLst/>
          </a:prstGeom>
          <a:noFill/>
          <a:ln>
            <a:no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58" name="Text Box 8"/>
          <p:cNvSpPr txBox="1">
            <a:spLocks noChangeArrowheads="1"/>
          </p:cNvSpPr>
          <p:nvPr/>
        </p:nvSpPr>
        <p:spPr bwMode="auto">
          <a:xfrm>
            <a:off x="6998270" y="4153005"/>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59" name="Text Box 9"/>
          <p:cNvSpPr txBox="1">
            <a:spLocks noChangeArrowheads="1"/>
          </p:cNvSpPr>
          <p:nvPr/>
        </p:nvSpPr>
        <p:spPr bwMode="auto">
          <a:xfrm>
            <a:off x="10600841" y="411598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6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6889" y="4162896"/>
            <a:ext cx="568056" cy="568056"/>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5265" y="4109577"/>
            <a:ext cx="458358" cy="641703"/>
          </a:xfrm>
          <a:prstGeom prst="rect">
            <a:avLst/>
          </a:prstGeom>
        </p:spPr>
      </p:pic>
      <p:sp>
        <p:nvSpPr>
          <p:cNvPr id="6" name="椭圆 5"/>
          <p:cNvSpPr/>
          <p:nvPr/>
        </p:nvSpPr>
        <p:spPr>
          <a:xfrm>
            <a:off x="5424889" y="4887775"/>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Rectangle 59"/>
          <p:cNvSpPr>
            <a:spLocks noChangeArrowheads="1"/>
          </p:cNvSpPr>
          <p:nvPr/>
        </p:nvSpPr>
        <p:spPr bwMode="auto">
          <a:xfrm>
            <a:off x="5614738" y="5014185"/>
            <a:ext cx="592301" cy="659501"/>
          </a:xfrm>
          <a:prstGeom prst="rect">
            <a:avLst/>
          </a:prstGeom>
          <a:noFill/>
          <a:ln w="9525" algn="ctr">
            <a:no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p:txBody>
      </p:sp>
      <p:sp>
        <p:nvSpPr>
          <p:cNvPr id="64" name="Rectangle 59"/>
          <p:cNvSpPr>
            <a:spLocks noChangeArrowheads="1"/>
          </p:cNvSpPr>
          <p:nvPr/>
        </p:nvSpPr>
        <p:spPr bwMode="auto">
          <a:xfrm>
            <a:off x="7042313" y="5164682"/>
            <a:ext cx="468826" cy="414310"/>
          </a:xfrm>
          <a:prstGeom prst="rect">
            <a:avLst/>
          </a:prstGeom>
          <a:solidFill>
            <a:srgbClr val="D9A9FF"/>
          </a:solid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3" name="Rectangle 59"/>
          <p:cNvSpPr>
            <a:spLocks noChangeArrowheads="1"/>
          </p:cNvSpPr>
          <p:nvPr/>
        </p:nvSpPr>
        <p:spPr bwMode="auto">
          <a:xfrm>
            <a:off x="7043107" y="5164682"/>
            <a:ext cx="226042"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5" name="Rectangle 59"/>
          <p:cNvSpPr>
            <a:spLocks noChangeArrowheads="1"/>
          </p:cNvSpPr>
          <p:nvPr/>
        </p:nvSpPr>
        <p:spPr bwMode="auto">
          <a:xfrm>
            <a:off x="7043107" y="5164574"/>
            <a:ext cx="690004"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6" name="椭圆 65"/>
          <p:cNvSpPr/>
          <p:nvPr/>
        </p:nvSpPr>
        <p:spPr>
          <a:xfrm>
            <a:off x="9942107" y="4864900"/>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Line 60"/>
          <p:cNvSpPr>
            <a:spLocks noChangeShapeType="1"/>
          </p:cNvSpPr>
          <p:nvPr/>
        </p:nvSpPr>
        <p:spPr bwMode="auto">
          <a:xfrm flipH="1" flipV="1">
            <a:off x="7269148" y="5578991"/>
            <a:ext cx="0" cy="56170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8" name="Line 60"/>
          <p:cNvSpPr>
            <a:spLocks noChangeShapeType="1"/>
          </p:cNvSpPr>
          <p:nvPr/>
        </p:nvSpPr>
        <p:spPr bwMode="auto">
          <a:xfrm flipH="1" flipV="1">
            <a:off x="7733111" y="5578882"/>
            <a:ext cx="0" cy="56180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9" name="Line 60"/>
          <p:cNvSpPr>
            <a:spLocks noChangeShapeType="1"/>
          </p:cNvSpPr>
          <p:nvPr/>
        </p:nvSpPr>
        <p:spPr bwMode="auto">
          <a:xfrm flipH="1">
            <a:off x="7388106" y="4887775"/>
            <a:ext cx="175802" cy="27679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70" name="Text Box 8"/>
          <p:cNvSpPr txBox="1">
            <a:spLocks noChangeArrowheads="1"/>
          </p:cNvSpPr>
          <p:nvPr/>
        </p:nvSpPr>
        <p:spPr bwMode="auto">
          <a:xfrm>
            <a:off x="7186660" y="460072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缓冲区</a:t>
            </a:r>
          </a:p>
        </p:txBody>
      </p:sp>
      <p:sp>
        <p:nvSpPr>
          <p:cNvPr id="71" name="Text Box 8"/>
          <p:cNvSpPr txBox="1">
            <a:spLocks noChangeArrowheads="1"/>
          </p:cNvSpPr>
          <p:nvPr/>
        </p:nvSpPr>
        <p:spPr bwMode="auto">
          <a:xfrm>
            <a:off x="7586769" y="6140693"/>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高阈值标记</a:t>
            </a:r>
          </a:p>
        </p:txBody>
      </p:sp>
      <p:sp>
        <p:nvSpPr>
          <p:cNvPr id="72" name="Text Box 8"/>
          <p:cNvSpPr txBox="1">
            <a:spLocks noChangeArrowheads="1"/>
          </p:cNvSpPr>
          <p:nvPr/>
        </p:nvSpPr>
        <p:spPr bwMode="auto">
          <a:xfrm>
            <a:off x="6334509" y="6140693"/>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低阈值标记</a:t>
            </a:r>
          </a:p>
        </p:txBody>
      </p:sp>
      <p:sp>
        <p:nvSpPr>
          <p:cNvPr id="28" name="灯片编号占位符 3">
            <a:extLst>
              <a:ext uri="{FF2B5EF4-FFF2-40B4-BE49-F238E27FC236}">
                <a16:creationId xmlns:a16="http://schemas.microsoft.com/office/drawing/2014/main" id="{09E54754-3848-4412-90C7-B610BD716693}"/>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41</a:t>
            </a:fld>
            <a:endParaRPr lang="en-US" dirty="0"/>
          </a:p>
        </p:txBody>
      </p:sp>
    </p:spTree>
    <p:extLst>
      <p:ext uri="{BB962C8B-B14F-4D97-AF65-F5344CB8AC3E}">
        <p14:creationId xmlns:p14="http://schemas.microsoft.com/office/powerpoint/2010/main" val="77381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E6E3C-8E09-4011-81ED-DD685E00086E}"/>
              </a:ext>
            </a:extLst>
          </p:cNvPr>
          <p:cNvSpPr>
            <a:spLocks noGrp="1"/>
          </p:cNvSpPr>
          <p:nvPr>
            <p:ph type="title"/>
          </p:nvPr>
        </p:nvSpPr>
        <p:spPr/>
        <p:txBody>
          <a:bodyPr/>
          <a:lstStyle/>
          <a:p>
            <a:r>
              <a:rPr lang="zh-CN" altLang="en-US" dirty="0"/>
              <a:t>流媒体服务：直播与实时音视频</a:t>
            </a:r>
          </a:p>
        </p:txBody>
      </p:sp>
      <p:sp>
        <p:nvSpPr>
          <p:cNvPr id="3" name="内容占位符 2">
            <a:extLst>
              <a:ext uri="{FF2B5EF4-FFF2-40B4-BE49-F238E27FC236}">
                <a16:creationId xmlns:a16="http://schemas.microsoft.com/office/drawing/2014/main" id="{659DA626-437B-4081-9C7D-E4D2761551A4}"/>
              </a:ext>
            </a:extLst>
          </p:cNvPr>
          <p:cNvSpPr>
            <a:spLocks noGrp="1"/>
          </p:cNvSpPr>
          <p:nvPr>
            <p:ph idx="1"/>
          </p:nvPr>
        </p:nvSpPr>
        <p:spPr/>
        <p:txBody>
          <a:bodyPr/>
          <a:lstStyle/>
          <a:p>
            <a:r>
              <a:rPr lang="zh-CN" altLang="en-US" sz="2000" dirty="0"/>
              <a:t>实时音频</a:t>
            </a:r>
            <a:r>
              <a:rPr lang="en-US" altLang="zh-CN" sz="2000" dirty="0"/>
              <a:t>/</a:t>
            </a:r>
            <a:r>
              <a:rPr lang="zh-CN" altLang="en-US" sz="2000" dirty="0"/>
              <a:t>视频所需要的几种应用协议 </a:t>
            </a:r>
            <a:endParaRPr lang="en-US" altLang="zh-CN" sz="2000" dirty="0"/>
          </a:p>
          <a:p>
            <a:pPr lvl="1"/>
            <a:r>
              <a:rPr lang="zh-CN" altLang="en-US" dirty="0">
                <a:solidFill>
                  <a:srgbClr val="C00000"/>
                </a:solidFill>
              </a:rPr>
              <a:t>信令协议</a:t>
            </a:r>
            <a:r>
              <a:rPr lang="zh-CN" altLang="en-US" dirty="0"/>
              <a:t>，对建立的连接起控制作用，如</a:t>
            </a:r>
            <a:r>
              <a:rPr lang="en-US" altLang="zh-CN" dirty="0">
                <a:solidFill>
                  <a:srgbClr val="C00000"/>
                </a:solidFill>
              </a:rPr>
              <a:t>RTSP</a:t>
            </a:r>
          </a:p>
          <a:p>
            <a:pPr lvl="1"/>
            <a:r>
              <a:rPr lang="zh-CN" altLang="en-US" dirty="0">
                <a:solidFill>
                  <a:srgbClr val="C00000"/>
                </a:solidFill>
              </a:rPr>
              <a:t>数据传送协议</a:t>
            </a:r>
            <a:r>
              <a:rPr lang="zh-CN" altLang="en-US" dirty="0"/>
              <a:t>，使音</a:t>
            </a:r>
            <a:r>
              <a:rPr lang="en-US" altLang="zh-CN" dirty="0"/>
              <a:t>/</a:t>
            </a:r>
            <a:r>
              <a:rPr lang="zh-CN" altLang="en-US" dirty="0"/>
              <a:t>视频能够以时延敏感属性传送，如</a:t>
            </a:r>
            <a:r>
              <a:rPr lang="en-US" altLang="zh-CN" dirty="0">
                <a:solidFill>
                  <a:srgbClr val="C00000"/>
                </a:solidFill>
              </a:rPr>
              <a:t>RTP/RTCP</a:t>
            </a:r>
          </a:p>
          <a:p>
            <a:pPr lvl="2"/>
            <a:r>
              <a:rPr lang="zh-CN" altLang="en-US" sz="1600" dirty="0"/>
              <a:t>又包括：负责实际数据传输的（如</a:t>
            </a:r>
            <a:r>
              <a:rPr lang="en-US" altLang="zh-CN" sz="1600" dirty="0"/>
              <a:t>RTP</a:t>
            </a:r>
            <a:r>
              <a:rPr lang="zh-CN" altLang="en-US" sz="1600" dirty="0"/>
              <a:t>）与负责服务质量保障的（如</a:t>
            </a:r>
            <a:r>
              <a:rPr lang="en-US" altLang="zh-CN" sz="1600" dirty="0"/>
              <a:t>RTCP</a:t>
            </a:r>
            <a:r>
              <a:rPr lang="zh-CN" altLang="en-US" sz="1600" dirty="0"/>
              <a:t>）</a:t>
            </a:r>
            <a:endParaRPr lang="en-US" altLang="zh-CN" sz="1600" dirty="0"/>
          </a:p>
          <a:p>
            <a:r>
              <a:rPr lang="zh-CN" altLang="en-US" sz="2000" dirty="0">
                <a:solidFill>
                  <a:srgbClr val="C00000"/>
                </a:solidFill>
              </a:rPr>
              <a:t>使用</a:t>
            </a:r>
            <a:r>
              <a:rPr lang="en-US" altLang="zh-CN" sz="2000" dirty="0">
                <a:solidFill>
                  <a:srgbClr val="C00000"/>
                </a:solidFill>
              </a:rPr>
              <a:t>TCP</a:t>
            </a:r>
            <a:r>
              <a:rPr lang="zh-CN" altLang="en-US" sz="2000" dirty="0">
                <a:solidFill>
                  <a:srgbClr val="C00000"/>
                </a:solidFill>
              </a:rPr>
              <a:t>，还是</a:t>
            </a:r>
            <a:r>
              <a:rPr lang="en-US" altLang="zh-CN" sz="2000" dirty="0">
                <a:solidFill>
                  <a:srgbClr val="C00000"/>
                </a:solidFill>
              </a:rPr>
              <a:t>UDP</a:t>
            </a:r>
            <a:r>
              <a:rPr lang="zh-CN" altLang="en-US" sz="2000" dirty="0">
                <a:solidFill>
                  <a:srgbClr val="C00000"/>
                </a:solidFill>
              </a:rPr>
              <a:t>？</a:t>
            </a:r>
            <a:endParaRPr lang="en-US" altLang="zh-CN" sz="2000" dirty="0">
              <a:solidFill>
                <a:srgbClr val="C00000"/>
              </a:solidFill>
            </a:endParaRPr>
          </a:p>
          <a:p>
            <a:pPr lvl="1"/>
            <a:r>
              <a:rPr lang="en-US" altLang="zh-CN" dirty="0"/>
              <a:t>UDP</a:t>
            </a:r>
            <a:r>
              <a:rPr lang="zh-CN" altLang="en-US" dirty="0"/>
              <a:t>不可靠但效率高，更适合实时类应用</a:t>
            </a:r>
            <a:endParaRPr lang="en-US" altLang="zh-CN" dirty="0"/>
          </a:p>
          <a:p>
            <a:pPr lvl="1"/>
            <a:r>
              <a:rPr lang="en-US" altLang="zh-CN" dirty="0"/>
              <a:t>UDP</a:t>
            </a:r>
            <a:r>
              <a:rPr lang="zh-CN" altLang="en-US" dirty="0"/>
              <a:t>需要自行实现流控算法，增加了开发成本和复杂性</a:t>
            </a:r>
            <a:endParaRPr lang="en-US" altLang="zh-CN" dirty="0"/>
          </a:p>
          <a:p>
            <a:pPr lvl="1"/>
            <a:r>
              <a:rPr lang="en-US" altLang="zh-CN" dirty="0"/>
              <a:t>UDP</a:t>
            </a:r>
            <a:r>
              <a:rPr lang="zh-CN" altLang="en-US" dirty="0"/>
              <a:t>传输音视频可能会被路由器丢弃或防火墙阻拦，而</a:t>
            </a:r>
            <a:r>
              <a:rPr lang="en-US" altLang="zh-CN" dirty="0"/>
              <a:t>TCP</a:t>
            </a:r>
            <a:r>
              <a:rPr lang="zh-CN" altLang="en-US" dirty="0"/>
              <a:t>可以畅通无阻</a:t>
            </a:r>
            <a:endParaRPr lang="en-US" altLang="zh-CN" dirty="0"/>
          </a:p>
          <a:p>
            <a:endParaRPr lang="en-US" altLang="zh-CN" dirty="0"/>
          </a:p>
          <a:p>
            <a:r>
              <a:rPr lang="zh-CN" altLang="en-US" dirty="0"/>
              <a:t>实际：衍生出协议众多，技术路线各异</a:t>
            </a:r>
            <a:endParaRPr lang="en-US" altLang="zh-CN" dirty="0"/>
          </a:p>
          <a:p>
            <a:r>
              <a:rPr lang="zh-CN" altLang="en-US"/>
              <a:t>各类协议广泛用于点播、直播、实时音频场景</a:t>
            </a:r>
            <a:endParaRPr lang="en-US" altLang="zh-CN" dirty="0"/>
          </a:p>
        </p:txBody>
      </p:sp>
      <p:sp>
        <p:nvSpPr>
          <p:cNvPr id="4" name="灯片编号占位符 3">
            <a:extLst>
              <a:ext uri="{FF2B5EF4-FFF2-40B4-BE49-F238E27FC236}">
                <a16:creationId xmlns:a16="http://schemas.microsoft.com/office/drawing/2014/main" id="{E7637A9E-53B5-4644-B33B-B92219A57760}"/>
              </a:ext>
            </a:extLst>
          </p:cNvPr>
          <p:cNvSpPr>
            <a:spLocks noGrp="1"/>
          </p:cNvSpPr>
          <p:nvPr>
            <p:ph type="sldNum" sz="quarter" idx="11"/>
          </p:nvPr>
        </p:nvSpPr>
        <p:spPr/>
        <p:txBody>
          <a:bodyPr/>
          <a:lstStyle/>
          <a:p>
            <a:pPr>
              <a:defRPr/>
            </a:pPr>
            <a:fld id="{3FFE790D-BCFB-4008-9260-CA63AEE325FD}" type="slidenum">
              <a:rPr lang="en-US" smtClean="0"/>
              <a:pPr>
                <a:defRPr/>
              </a:pPr>
              <a:t>42</a:t>
            </a:fld>
            <a:endParaRPr lang="en-US" dirty="0"/>
          </a:p>
        </p:txBody>
      </p:sp>
    </p:spTree>
    <p:extLst>
      <p:ext uri="{BB962C8B-B14F-4D97-AF65-F5344CB8AC3E}">
        <p14:creationId xmlns:p14="http://schemas.microsoft.com/office/powerpoint/2010/main" val="2328475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537D8D5-02E9-40A2-B764-1067B255D854}"/>
              </a:ext>
            </a:extLst>
          </p:cNvPr>
          <p:cNvSpPr/>
          <p:nvPr/>
        </p:nvSpPr>
        <p:spPr bwMode="auto">
          <a:xfrm>
            <a:off x="762000" y="3967900"/>
            <a:ext cx="10667998" cy="593525"/>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IP</a:t>
            </a:r>
            <a:endParaRPr kumimoji="0" lang="zh-CN" altLang="en-US" sz="2400" b="0" i="0" u="none" strike="noStrike" cap="none" normalizeH="0" baseline="0" dirty="0">
              <a:ln>
                <a:noFill/>
              </a:ln>
              <a:solidFill>
                <a:schemeClr val="bg1"/>
              </a:solidFill>
              <a:effectLst/>
              <a:latin typeface="Arial" charset="0"/>
            </a:endParaRPr>
          </a:p>
        </p:txBody>
      </p:sp>
      <p:sp>
        <p:nvSpPr>
          <p:cNvPr id="15" name="矩形 14">
            <a:extLst>
              <a:ext uri="{FF2B5EF4-FFF2-40B4-BE49-F238E27FC236}">
                <a16:creationId xmlns:a16="http://schemas.microsoft.com/office/drawing/2014/main" id="{F1CB5540-088E-420E-90AD-3730040E53DC}"/>
              </a:ext>
            </a:extLst>
          </p:cNvPr>
          <p:cNvSpPr/>
          <p:nvPr/>
        </p:nvSpPr>
        <p:spPr bwMode="auto">
          <a:xfrm>
            <a:off x="2590800" y="3176834"/>
            <a:ext cx="1828800" cy="792166"/>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SCTP</a:t>
            </a:r>
            <a:endParaRPr kumimoji="0" lang="zh-CN" altLang="en-US" sz="2400" b="0" i="0" u="none" strike="noStrike" cap="none" normalizeH="0" baseline="0" dirty="0">
              <a:ln>
                <a:noFill/>
              </a:ln>
              <a:solidFill>
                <a:schemeClr val="bg1"/>
              </a:solidFill>
              <a:effectLst/>
              <a:latin typeface="Arial" charset="0"/>
            </a:endParaRPr>
          </a:p>
        </p:txBody>
      </p:sp>
      <p:sp>
        <p:nvSpPr>
          <p:cNvPr id="2" name="标题 1">
            <a:extLst>
              <a:ext uri="{FF2B5EF4-FFF2-40B4-BE49-F238E27FC236}">
                <a16:creationId xmlns:a16="http://schemas.microsoft.com/office/drawing/2014/main" id="{BC705604-B385-45F3-B6C5-7A06C2E798C2}"/>
              </a:ext>
            </a:extLst>
          </p:cNvPr>
          <p:cNvSpPr>
            <a:spLocks noGrp="1"/>
          </p:cNvSpPr>
          <p:nvPr>
            <p:ph type="title"/>
          </p:nvPr>
        </p:nvSpPr>
        <p:spPr/>
        <p:txBody>
          <a:bodyPr/>
          <a:lstStyle/>
          <a:p>
            <a:r>
              <a:rPr lang="zh-CN" altLang="en-US" dirty="0"/>
              <a:t>流媒体协议</a:t>
            </a:r>
          </a:p>
        </p:txBody>
      </p:sp>
      <p:sp>
        <p:nvSpPr>
          <p:cNvPr id="4" name="灯片编号占位符 3">
            <a:extLst>
              <a:ext uri="{FF2B5EF4-FFF2-40B4-BE49-F238E27FC236}">
                <a16:creationId xmlns:a16="http://schemas.microsoft.com/office/drawing/2014/main" id="{3E88D98D-9589-4DC4-B34D-681D1BB184CF}"/>
              </a:ext>
            </a:extLst>
          </p:cNvPr>
          <p:cNvSpPr>
            <a:spLocks noGrp="1"/>
          </p:cNvSpPr>
          <p:nvPr>
            <p:ph type="sldNum" sz="quarter" idx="11"/>
          </p:nvPr>
        </p:nvSpPr>
        <p:spPr/>
        <p:txBody>
          <a:bodyPr/>
          <a:lstStyle/>
          <a:p>
            <a:pPr>
              <a:defRPr/>
            </a:pPr>
            <a:fld id="{3FFE790D-BCFB-4008-9260-CA63AEE325FD}" type="slidenum">
              <a:rPr lang="en-US" smtClean="0"/>
              <a:pPr>
                <a:defRPr/>
              </a:pPr>
              <a:t>43</a:t>
            </a:fld>
            <a:endParaRPr lang="en-US" dirty="0"/>
          </a:p>
        </p:txBody>
      </p:sp>
      <p:sp>
        <p:nvSpPr>
          <p:cNvPr id="6" name="矩形 5">
            <a:extLst>
              <a:ext uri="{FF2B5EF4-FFF2-40B4-BE49-F238E27FC236}">
                <a16:creationId xmlns:a16="http://schemas.microsoft.com/office/drawing/2014/main" id="{858DF995-61CF-434F-ADED-A3E26DF5A3D0}"/>
              </a:ext>
            </a:extLst>
          </p:cNvPr>
          <p:cNvSpPr/>
          <p:nvPr/>
        </p:nvSpPr>
        <p:spPr bwMode="auto">
          <a:xfrm>
            <a:off x="762000" y="3574015"/>
            <a:ext cx="1828800"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UDP</a:t>
            </a:r>
            <a:endParaRPr kumimoji="0" lang="zh-CN" altLang="en-US" sz="2400" b="0" i="0" u="none" strike="noStrike" cap="none" normalizeH="0" baseline="0" dirty="0">
              <a:ln>
                <a:noFill/>
              </a:ln>
              <a:solidFill>
                <a:schemeClr val="bg1"/>
              </a:solidFill>
              <a:effectLst/>
              <a:latin typeface="Arial" charset="0"/>
            </a:endParaRPr>
          </a:p>
        </p:txBody>
      </p:sp>
      <p:sp>
        <p:nvSpPr>
          <p:cNvPr id="7" name="矩形 6">
            <a:extLst>
              <a:ext uri="{FF2B5EF4-FFF2-40B4-BE49-F238E27FC236}">
                <a16:creationId xmlns:a16="http://schemas.microsoft.com/office/drawing/2014/main" id="{A0109C5B-18BD-4FDD-91B7-1304CA7EB93F}"/>
              </a:ext>
            </a:extLst>
          </p:cNvPr>
          <p:cNvSpPr/>
          <p:nvPr/>
        </p:nvSpPr>
        <p:spPr bwMode="auto">
          <a:xfrm>
            <a:off x="4377183" y="3176833"/>
            <a:ext cx="7052814" cy="791067"/>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TCP</a:t>
            </a:r>
            <a:endParaRPr kumimoji="0" lang="zh-CN" altLang="en-US" sz="2400" b="0" i="0" u="none" strike="noStrike" cap="none" normalizeH="0" baseline="0" dirty="0">
              <a:ln>
                <a:noFill/>
              </a:ln>
              <a:solidFill>
                <a:schemeClr val="bg1"/>
              </a:solidFill>
              <a:effectLst/>
              <a:latin typeface="Arial" charset="0"/>
            </a:endParaRPr>
          </a:p>
        </p:txBody>
      </p:sp>
      <p:sp>
        <p:nvSpPr>
          <p:cNvPr id="8" name="矩形 7">
            <a:extLst>
              <a:ext uri="{FF2B5EF4-FFF2-40B4-BE49-F238E27FC236}">
                <a16:creationId xmlns:a16="http://schemas.microsoft.com/office/drawing/2014/main" id="{11981D4C-C4EC-4134-9C53-9436620D0B8D}"/>
              </a:ext>
            </a:extLst>
          </p:cNvPr>
          <p:cNvSpPr/>
          <p:nvPr/>
        </p:nvSpPr>
        <p:spPr bwMode="auto">
          <a:xfrm>
            <a:off x="762000" y="3177932"/>
            <a:ext cx="1828800"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RTP+RTCP</a:t>
            </a:r>
            <a:endParaRPr kumimoji="0" lang="zh-CN" altLang="en-US" sz="2400" b="0" i="0" u="none" strike="noStrike" cap="none" normalizeH="0" baseline="0" dirty="0">
              <a:ln>
                <a:noFill/>
              </a:ln>
              <a:solidFill>
                <a:schemeClr val="bg1"/>
              </a:solidFill>
              <a:effectLst/>
              <a:latin typeface="Arial" charset="0"/>
            </a:endParaRPr>
          </a:p>
        </p:txBody>
      </p:sp>
      <p:sp>
        <p:nvSpPr>
          <p:cNvPr id="9" name="矩形 8">
            <a:extLst>
              <a:ext uri="{FF2B5EF4-FFF2-40B4-BE49-F238E27FC236}">
                <a16:creationId xmlns:a16="http://schemas.microsoft.com/office/drawing/2014/main" id="{B960A2A8-64CD-4FE9-9AA0-F376BC200005}"/>
              </a:ext>
            </a:extLst>
          </p:cNvPr>
          <p:cNvSpPr/>
          <p:nvPr/>
        </p:nvSpPr>
        <p:spPr bwMode="auto">
          <a:xfrm>
            <a:off x="762000" y="2781849"/>
            <a:ext cx="1143000"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RTSP</a:t>
            </a:r>
            <a:endParaRPr kumimoji="0" lang="zh-CN" altLang="en-US" sz="2400" b="0" i="0" u="none" strike="noStrike" cap="none" normalizeH="0" baseline="0" dirty="0">
              <a:ln>
                <a:noFill/>
              </a:ln>
              <a:solidFill>
                <a:schemeClr val="bg1"/>
              </a:solidFill>
              <a:effectLst/>
              <a:latin typeface="Arial" charset="0"/>
            </a:endParaRPr>
          </a:p>
        </p:txBody>
      </p:sp>
      <p:sp>
        <p:nvSpPr>
          <p:cNvPr id="10" name="矩形 9">
            <a:extLst>
              <a:ext uri="{FF2B5EF4-FFF2-40B4-BE49-F238E27FC236}">
                <a16:creationId xmlns:a16="http://schemas.microsoft.com/office/drawing/2014/main" id="{11981D4C-C4EC-4134-9C53-9436620D0B8D}"/>
              </a:ext>
            </a:extLst>
          </p:cNvPr>
          <p:cNvSpPr/>
          <p:nvPr/>
        </p:nvSpPr>
        <p:spPr bwMode="auto">
          <a:xfrm>
            <a:off x="4756108" y="2781014"/>
            <a:ext cx="1295400" cy="394984"/>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RTMP</a:t>
            </a:r>
            <a:endParaRPr kumimoji="0" lang="zh-CN" altLang="en-US" sz="2400" b="0" i="0" u="none" strike="noStrike" cap="none" normalizeH="0" baseline="0" dirty="0">
              <a:ln>
                <a:noFill/>
              </a:ln>
              <a:solidFill>
                <a:schemeClr val="bg1"/>
              </a:solidFill>
              <a:effectLst/>
              <a:latin typeface="Arial" charset="0"/>
            </a:endParaRPr>
          </a:p>
        </p:txBody>
      </p:sp>
      <p:sp>
        <p:nvSpPr>
          <p:cNvPr id="11" name="矩形 10">
            <a:extLst>
              <a:ext uri="{FF2B5EF4-FFF2-40B4-BE49-F238E27FC236}">
                <a16:creationId xmlns:a16="http://schemas.microsoft.com/office/drawing/2014/main" id="{ABF69C66-1BD4-4F35-ACEB-7F07B9089515}"/>
              </a:ext>
            </a:extLst>
          </p:cNvPr>
          <p:cNvSpPr/>
          <p:nvPr/>
        </p:nvSpPr>
        <p:spPr bwMode="auto">
          <a:xfrm>
            <a:off x="6063719" y="2293878"/>
            <a:ext cx="965655" cy="492367"/>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HLS</a:t>
            </a:r>
            <a:endParaRPr kumimoji="0" lang="zh-CN" altLang="en-US" sz="2400" b="0" i="0" u="none" strike="noStrike" cap="none" normalizeH="0" baseline="0" dirty="0">
              <a:ln>
                <a:noFill/>
              </a:ln>
              <a:solidFill>
                <a:schemeClr val="bg1"/>
              </a:solidFill>
              <a:effectLst/>
              <a:latin typeface="Arial" charset="0"/>
            </a:endParaRPr>
          </a:p>
        </p:txBody>
      </p:sp>
      <p:sp>
        <p:nvSpPr>
          <p:cNvPr id="12" name="矩形 11">
            <a:extLst>
              <a:ext uri="{FF2B5EF4-FFF2-40B4-BE49-F238E27FC236}">
                <a16:creationId xmlns:a16="http://schemas.microsoft.com/office/drawing/2014/main" id="{F8845661-B7DB-4360-9BAE-6A5551ECECE6}"/>
              </a:ext>
            </a:extLst>
          </p:cNvPr>
          <p:cNvSpPr/>
          <p:nvPr/>
        </p:nvSpPr>
        <p:spPr bwMode="auto">
          <a:xfrm>
            <a:off x="5977382" y="2781849"/>
            <a:ext cx="5452615"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HTTP</a:t>
            </a:r>
            <a:endParaRPr kumimoji="0" lang="zh-CN" altLang="en-US" sz="2400" b="0" i="0" u="none" strike="noStrike" cap="none" normalizeH="0" baseline="0" dirty="0">
              <a:ln>
                <a:noFill/>
              </a:ln>
              <a:solidFill>
                <a:schemeClr val="bg1"/>
              </a:solidFill>
              <a:effectLst/>
              <a:latin typeface="Arial" charset="0"/>
            </a:endParaRPr>
          </a:p>
        </p:txBody>
      </p:sp>
      <p:sp>
        <p:nvSpPr>
          <p:cNvPr id="13" name="矩形 12">
            <a:extLst>
              <a:ext uri="{FF2B5EF4-FFF2-40B4-BE49-F238E27FC236}">
                <a16:creationId xmlns:a16="http://schemas.microsoft.com/office/drawing/2014/main" id="{A742EED1-843C-4DC0-AEED-630F7FB6C4AB}"/>
              </a:ext>
            </a:extLst>
          </p:cNvPr>
          <p:cNvSpPr/>
          <p:nvPr/>
        </p:nvSpPr>
        <p:spPr bwMode="auto">
          <a:xfrm>
            <a:off x="1905000" y="2783211"/>
            <a:ext cx="2853184"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WebRTC</a:t>
            </a:r>
            <a:endParaRPr kumimoji="0" lang="zh-CN" altLang="en-US" sz="2400" b="0" i="0" u="none" strike="noStrike" cap="none" normalizeH="0" baseline="0" dirty="0">
              <a:ln>
                <a:noFill/>
              </a:ln>
              <a:solidFill>
                <a:schemeClr val="bg1"/>
              </a:solidFill>
              <a:effectLst/>
              <a:latin typeface="Arial" charset="0"/>
            </a:endParaRPr>
          </a:p>
        </p:txBody>
      </p:sp>
      <p:sp>
        <p:nvSpPr>
          <p:cNvPr id="14" name="矩形 13">
            <a:extLst>
              <a:ext uri="{FF2B5EF4-FFF2-40B4-BE49-F238E27FC236}">
                <a16:creationId xmlns:a16="http://schemas.microsoft.com/office/drawing/2014/main" id="{8014ED17-8CA8-47CA-A7C9-FA8D8069C68C}"/>
              </a:ext>
            </a:extLst>
          </p:cNvPr>
          <p:cNvSpPr/>
          <p:nvPr/>
        </p:nvSpPr>
        <p:spPr bwMode="auto">
          <a:xfrm>
            <a:off x="7263774" y="2288646"/>
            <a:ext cx="1295400" cy="492367"/>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fontAlgn="base" hangingPunct="0">
              <a:spcBef>
                <a:spcPct val="0"/>
              </a:spcBef>
              <a:spcAft>
                <a:spcPct val="0"/>
              </a:spcAft>
            </a:pPr>
            <a:r>
              <a:rPr lang="en-US" altLang="zh-CN" dirty="0">
                <a:solidFill>
                  <a:schemeClr val="bg1"/>
                </a:solidFill>
              </a:rPr>
              <a:t>MPEG-DASH</a:t>
            </a:r>
            <a:endParaRPr kumimoji="0" lang="zh-CN" altLang="en-US" sz="2400" b="0" i="0" u="none" strike="noStrike" cap="none" normalizeH="0" baseline="0" dirty="0">
              <a:ln>
                <a:noFill/>
              </a:ln>
              <a:solidFill>
                <a:schemeClr val="bg1"/>
              </a:solidFill>
              <a:effectLst/>
              <a:latin typeface="Arial" charset="0"/>
            </a:endParaRPr>
          </a:p>
        </p:txBody>
      </p:sp>
      <p:sp>
        <p:nvSpPr>
          <p:cNvPr id="16" name="矩形 15">
            <a:extLst>
              <a:ext uri="{FF2B5EF4-FFF2-40B4-BE49-F238E27FC236}">
                <a16:creationId xmlns:a16="http://schemas.microsoft.com/office/drawing/2014/main" id="{11FF0811-43A6-4ED7-8507-21268C9DC1C5}"/>
              </a:ext>
            </a:extLst>
          </p:cNvPr>
          <p:cNvSpPr/>
          <p:nvPr/>
        </p:nvSpPr>
        <p:spPr bwMode="auto">
          <a:xfrm>
            <a:off x="7238999" y="4114005"/>
            <a:ext cx="1100583" cy="396083"/>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RSVP</a:t>
            </a:r>
            <a:endParaRPr kumimoji="0" lang="zh-CN" altLang="en-US" sz="2400" b="0" i="0" u="none" strike="noStrike" cap="none" normalizeH="0" baseline="0" dirty="0">
              <a:ln>
                <a:noFill/>
              </a:ln>
              <a:solidFill>
                <a:schemeClr val="bg1"/>
              </a:solidFill>
              <a:effectLst/>
              <a:latin typeface="Arial" charset="0"/>
            </a:endParaRPr>
          </a:p>
        </p:txBody>
      </p:sp>
      <p:sp>
        <p:nvSpPr>
          <p:cNvPr id="17" name="矩形 16">
            <a:extLst>
              <a:ext uri="{FF2B5EF4-FFF2-40B4-BE49-F238E27FC236}">
                <a16:creationId xmlns:a16="http://schemas.microsoft.com/office/drawing/2014/main" id="{9DCD0E01-B03D-48D7-9B3E-9456F7E56699}"/>
              </a:ext>
            </a:extLst>
          </p:cNvPr>
          <p:cNvSpPr/>
          <p:nvPr/>
        </p:nvSpPr>
        <p:spPr bwMode="auto">
          <a:xfrm>
            <a:off x="838200" y="5358478"/>
            <a:ext cx="1905000" cy="593525"/>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rPr>
              <a:t>网络层技术</a:t>
            </a:r>
          </a:p>
        </p:txBody>
      </p:sp>
      <p:sp>
        <p:nvSpPr>
          <p:cNvPr id="18" name="矩形 17">
            <a:extLst>
              <a:ext uri="{FF2B5EF4-FFF2-40B4-BE49-F238E27FC236}">
                <a16:creationId xmlns:a16="http://schemas.microsoft.com/office/drawing/2014/main" id="{EFE4A3DB-704A-471E-AEFC-B03F9E7772FE}"/>
              </a:ext>
            </a:extLst>
          </p:cNvPr>
          <p:cNvSpPr/>
          <p:nvPr/>
        </p:nvSpPr>
        <p:spPr bwMode="auto">
          <a:xfrm>
            <a:off x="3429000" y="5358477"/>
            <a:ext cx="1828800" cy="593525"/>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rPr>
              <a:t>传输层技术</a:t>
            </a:r>
          </a:p>
        </p:txBody>
      </p:sp>
      <p:sp>
        <p:nvSpPr>
          <p:cNvPr id="19" name="矩形 18">
            <a:extLst>
              <a:ext uri="{FF2B5EF4-FFF2-40B4-BE49-F238E27FC236}">
                <a16:creationId xmlns:a16="http://schemas.microsoft.com/office/drawing/2014/main" id="{BD16114E-4A9F-473B-9ED4-A340303CE7F4}"/>
              </a:ext>
            </a:extLst>
          </p:cNvPr>
          <p:cNvSpPr/>
          <p:nvPr/>
        </p:nvSpPr>
        <p:spPr bwMode="auto">
          <a:xfrm>
            <a:off x="5943600" y="5356187"/>
            <a:ext cx="2743200" cy="593525"/>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rPr>
              <a:t>其他应用层技术</a:t>
            </a:r>
          </a:p>
        </p:txBody>
      </p:sp>
      <p:sp>
        <p:nvSpPr>
          <p:cNvPr id="20" name="矩形 19">
            <a:extLst>
              <a:ext uri="{FF2B5EF4-FFF2-40B4-BE49-F238E27FC236}">
                <a16:creationId xmlns:a16="http://schemas.microsoft.com/office/drawing/2014/main" id="{BAC04E4C-61BA-4B5D-A959-EFA50DF3250F}"/>
              </a:ext>
            </a:extLst>
          </p:cNvPr>
          <p:cNvSpPr/>
          <p:nvPr/>
        </p:nvSpPr>
        <p:spPr bwMode="auto">
          <a:xfrm>
            <a:off x="9372600" y="5358477"/>
            <a:ext cx="1752600" cy="591235"/>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rPr>
              <a:t>流媒体技术</a:t>
            </a:r>
          </a:p>
        </p:txBody>
      </p:sp>
      <p:sp>
        <p:nvSpPr>
          <p:cNvPr id="21" name="矩形 20">
            <a:extLst>
              <a:ext uri="{FF2B5EF4-FFF2-40B4-BE49-F238E27FC236}">
                <a16:creationId xmlns:a16="http://schemas.microsoft.com/office/drawing/2014/main" id="{9D0C983F-2FCC-4524-9A91-F6521E6E1D29}"/>
              </a:ext>
            </a:extLst>
          </p:cNvPr>
          <p:cNvSpPr/>
          <p:nvPr/>
        </p:nvSpPr>
        <p:spPr bwMode="auto">
          <a:xfrm>
            <a:off x="8794219" y="2295019"/>
            <a:ext cx="965655" cy="492367"/>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Arial" charset="0"/>
              </a:rPr>
              <a:t>HDS</a:t>
            </a:r>
            <a:endParaRPr kumimoji="0" lang="zh-CN" altLang="en-US" sz="2400" b="0" i="0" u="none" strike="noStrike" cap="none" normalizeH="0" baseline="0" dirty="0">
              <a:ln>
                <a:noFill/>
              </a:ln>
              <a:solidFill>
                <a:schemeClr val="bg1"/>
              </a:solidFill>
              <a:effectLst/>
              <a:latin typeface="Arial" charset="0"/>
            </a:endParaRPr>
          </a:p>
        </p:txBody>
      </p:sp>
      <p:sp>
        <p:nvSpPr>
          <p:cNvPr id="22" name="矩形 21">
            <a:extLst>
              <a:ext uri="{FF2B5EF4-FFF2-40B4-BE49-F238E27FC236}">
                <a16:creationId xmlns:a16="http://schemas.microsoft.com/office/drawing/2014/main" id="{6576BDFD-88F4-45BB-812C-8EC0C2C56DA7}"/>
              </a:ext>
            </a:extLst>
          </p:cNvPr>
          <p:cNvSpPr/>
          <p:nvPr/>
        </p:nvSpPr>
        <p:spPr bwMode="auto">
          <a:xfrm>
            <a:off x="9994919" y="2277844"/>
            <a:ext cx="1295400" cy="492367"/>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fontAlgn="base" hangingPunct="0">
              <a:spcBef>
                <a:spcPct val="0"/>
              </a:spcBef>
              <a:spcAft>
                <a:spcPct val="0"/>
              </a:spcAft>
            </a:pPr>
            <a:r>
              <a:rPr lang="en-US" altLang="zh-CN" dirty="0">
                <a:solidFill>
                  <a:schemeClr val="bg1"/>
                </a:solidFill>
              </a:rPr>
              <a:t>Smooth</a:t>
            </a:r>
          </a:p>
          <a:p>
            <a:pPr algn="ctr" eaLnBrk="0" fontAlgn="base" hangingPunct="0">
              <a:spcBef>
                <a:spcPct val="0"/>
              </a:spcBef>
              <a:spcAft>
                <a:spcPct val="0"/>
              </a:spcAft>
            </a:pPr>
            <a:r>
              <a:rPr lang="en-US" altLang="zh-CN" dirty="0">
                <a:solidFill>
                  <a:schemeClr val="bg1"/>
                </a:solidFill>
              </a:rPr>
              <a:t>Streaming</a:t>
            </a:r>
            <a:endParaRPr lang="zh-CN" altLang="en-US" dirty="0">
              <a:solidFill>
                <a:schemeClr val="bg1"/>
              </a:solidFill>
            </a:endParaRPr>
          </a:p>
        </p:txBody>
      </p:sp>
    </p:spTree>
    <p:extLst>
      <p:ext uri="{BB962C8B-B14F-4D97-AF65-F5344CB8AC3E}">
        <p14:creationId xmlns:p14="http://schemas.microsoft.com/office/powerpoint/2010/main" val="975931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fontAlgn="base"/>
            <a:r>
              <a:rPr lang="en-US" altLang="zh-CN" dirty="0">
                <a:latin typeface="+mj-lt"/>
                <a:ea typeface="+mj-ea"/>
                <a:cs typeface="+mj-cs"/>
              </a:rPr>
              <a:t>RTP</a:t>
            </a:r>
            <a:r>
              <a:rPr lang="zh-CN" altLang="en-US" dirty="0">
                <a:latin typeface="+mj-lt"/>
                <a:ea typeface="+mj-ea"/>
                <a:cs typeface="+mj-cs"/>
              </a:rPr>
              <a:t>与</a:t>
            </a:r>
            <a:r>
              <a:rPr lang="en-US" altLang="zh-CN" dirty="0">
                <a:latin typeface="+mj-lt"/>
                <a:ea typeface="+mj-ea"/>
                <a:cs typeface="+mj-cs"/>
              </a:rPr>
              <a:t>RTCP</a:t>
            </a:r>
            <a:r>
              <a:rPr lang="zh-CN" altLang="en-US" dirty="0">
                <a:latin typeface="+mj-lt"/>
                <a:ea typeface="+mj-ea"/>
                <a:cs typeface="+mj-cs"/>
              </a:rPr>
              <a:t>：最基础的流媒体协议</a:t>
            </a:r>
            <a:endParaRPr lang="en-US" altLang="zh-CN" dirty="0">
              <a:latin typeface="+mj-lt"/>
              <a:ea typeface="+mj-ea"/>
              <a:cs typeface="+mj-cs"/>
            </a:endParaRPr>
          </a:p>
        </p:txBody>
      </p:sp>
      <p:sp>
        <p:nvSpPr>
          <p:cNvPr id="3" name="内容占位符 2"/>
          <p:cNvSpPr>
            <a:spLocks noGrp="1"/>
          </p:cNvSpPr>
          <p:nvPr>
            <p:ph idx="1"/>
          </p:nvPr>
        </p:nvSpPr>
        <p:spPr>
          <a:xfrm>
            <a:off x="609600" y="1295400"/>
            <a:ext cx="10972800" cy="4525963"/>
          </a:xfrm>
        </p:spPr>
        <p:txBody>
          <a:bodyPr>
            <a:noAutofit/>
          </a:bodyPr>
          <a:lstStyle/>
          <a:p>
            <a:pPr fontAlgn="base">
              <a:lnSpc>
                <a:spcPct val="130000"/>
              </a:lnSpc>
            </a:pPr>
            <a:r>
              <a:rPr lang="zh-CN" altLang="en-US" sz="2000" dirty="0"/>
              <a:t>实时传输协议 </a:t>
            </a:r>
            <a:r>
              <a:rPr lang="en-US" altLang="zh-CN" sz="2000" dirty="0"/>
              <a:t>RTP (Real-time Transport Protocol) </a:t>
            </a:r>
          </a:p>
          <a:p>
            <a:pPr lvl="1" fontAlgn="base">
              <a:lnSpc>
                <a:spcPct val="130000"/>
              </a:lnSpc>
              <a:buClr>
                <a:schemeClr val="tx1"/>
              </a:buClr>
            </a:pPr>
            <a:r>
              <a:rPr lang="zh-CN" altLang="en-US" dirty="0"/>
              <a:t>使用</a:t>
            </a:r>
            <a:r>
              <a:rPr lang="en-US" altLang="zh-CN" dirty="0"/>
              <a:t>UDP</a:t>
            </a:r>
          </a:p>
          <a:p>
            <a:pPr lvl="1" fontAlgn="base">
              <a:lnSpc>
                <a:spcPct val="130000"/>
              </a:lnSpc>
              <a:buClr>
                <a:schemeClr val="tx1"/>
              </a:buClr>
            </a:pPr>
            <a:r>
              <a:rPr lang="en-US" altLang="zh-CN" dirty="0"/>
              <a:t>RTP </a:t>
            </a:r>
            <a:r>
              <a:rPr lang="zh-CN" altLang="en-US" dirty="0"/>
              <a:t>为实时应用提供端到端的</a:t>
            </a:r>
            <a:r>
              <a:rPr lang="zh-CN" altLang="en-US" dirty="0">
                <a:solidFill>
                  <a:srgbClr val="C00000"/>
                </a:solidFill>
              </a:rPr>
              <a:t>数据传输</a:t>
            </a:r>
            <a:r>
              <a:rPr lang="zh-CN" altLang="en-US" dirty="0"/>
              <a:t>，但不提供任何服务质量的保证</a:t>
            </a:r>
          </a:p>
          <a:p>
            <a:pPr lvl="1" fontAlgn="base">
              <a:lnSpc>
                <a:spcPct val="130000"/>
              </a:lnSpc>
              <a:buClr>
                <a:schemeClr val="tx1"/>
              </a:buClr>
            </a:pPr>
            <a:r>
              <a:rPr lang="en-US" altLang="zh-CN" dirty="0"/>
              <a:t>RTP </a:t>
            </a:r>
            <a:r>
              <a:rPr lang="zh-CN" altLang="en-US" dirty="0"/>
              <a:t>不对多媒体数据块做任何处理</a:t>
            </a:r>
            <a:endParaRPr lang="en-US" altLang="zh-CN" dirty="0"/>
          </a:p>
          <a:p>
            <a:pPr lvl="2">
              <a:lnSpc>
                <a:spcPct val="130000"/>
              </a:lnSpc>
              <a:buClr>
                <a:schemeClr val="tx1"/>
              </a:buClr>
            </a:pPr>
            <a:r>
              <a:rPr lang="zh-CN" altLang="en-US" dirty="0"/>
              <a:t>这里处理指编码、解码、缓存等，这些都是媒体播放器负责</a:t>
            </a:r>
            <a:endParaRPr lang="en-US" altLang="zh-CN" dirty="0"/>
          </a:p>
          <a:p>
            <a:pPr fontAlgn="base">
              <a:lnSpc>
                <a:spcPct val="130000"/>
              </a:lnSpc>
            </a:pPr>
            <a:r>
              <a:rPr lang="zh-CN" altLang="en-US" sz="2000" dirty="0"/>
              <a:t>实时传输控制协议 </a:t>
            </a:r>
            <a:r>
              <a:rPr lang="en-US" altLang="zh-CN" sz="2000" dirty="0"/>
              <a:t>RTCP (RTP Control Protocol) </a:t>
            </a:r>
          </a:p>
          <a:p>
            <a:pPr lvl="1">
              <a:lnSpc>
                <a:spcPct val="130000"/>
              </a:lnSpc>
              <a:buClr>
                <a:schemeClr val="tx1"/>
              </a:buClr>
            </a:pPr>
            <a:r>
              <a:rPr lang="en-US" altLang="zh-CN" dirty="0">
                <a:solidFill>
                  <a:srgbClr val="C00000"/>
                </a:solidFill>
              </a:rPr>
              <a:t>RTCP </a:t>
            </a:r>
            <a:r>
              <a:rPr lang="zh-CN" altLang="en-US" dirty="0">
                <a:solidFill>
                  <a:srgbClr val="C00000"/>
                </a:solidFill>
              </a:rPr>
              <a:t>是与 </a:t>
            </a:r>
            <a:r>
              <a:rPr lang="en-US" altLang="zh-CN" dirty="0">
                <a:solidFill>
                  <a:srgbClr val="C00000"/>
                </a:solidFill>
              </a:rPr>
              <a:t>RTP </a:t>
            </a:r>
            <a:r>
              <a:rPr lang="zh-CN" altLang="en-US" dirty="0">
                <a:solidFill>
                  <a:srgbClr val="C00000"/>
                </a:solidFill>
              </a:rPr>
              <a:t>配合使用的辅助控制协议</a:t>
            </a:r>
            <a:endParaRPr lang="en-US" altLang="zh-CN" dirty="0">
              <a:solidFill>
                <a:srgbClr val="C00000"/>
              </a:solidFill>
            </a:endParaRPr>
          </a:p>
          <a:p>
            <a:pPr lvl="1">
              <a:lnSpc>
                <a:spcPct val="130000"/>
              </a:lnSpc>
              <a:buClr>
                <a:schemeClr val="tx1"/>
              </a:buClr>
            </a:pPr>
            <a:r>
              <a:rPr lang="en-US" altLang="zh-CN" dirty="0"/>
              <a:t>RTCP </a:t>
            </a:r>
            <a:r>
              <a:rPr lang="zh-CN" altLang="en-US" dirty="0"/>
              <a:t>的主要功能：服务质量的监视与反馈、媒体间的同步、播组中成员的标识</a:t>
            </a:r>
            <a:endParaRPr lang="en-US" altLang="zh-CN" dirty="0"/>
          </a:p>
          <a:p>
            <a:pPr lvl="1">
              <a:lnSpc>
                <a:spcPct val="130000"/>
              </a:lnSpc>
              <a:buClr>
                <a:schemeClr val="tx1"/>
              </a:buClr>
            </a:pPr>
            <a:r>
              <a:rPr lang="en-US" altLang="zh-CN" dirty="0"/>
              <a:t>RTCP </a:t>
            </a:r>
            <a:r>
              <a:rPr lang="zh-CN" altLang="en-US" dirty="0"/>
              <a:t>分组也使用 </a:t>
            </a:r>
            <a:r>
              <a:rPr lang="en-US" altLang="zh-CN" dirty="0"/>
              <a:t>UDP </a:t>
            </a:r>
            <a:r>
              <a:rPr lang="zh-CN" altLang="en-US" dirty="0"/>
              <a:t>传送</a:t>
            </a:r>
          </a:p>
          <a:p>
            <a:pPr lvl="1">
              <a:lnSpc>
                <a:spcPct val="130000"/>
              </a:lnSpc>
              <a:buClr>
                <a:schemeClr val="tx1"/>
              </a:buClr>
            </a:pPr>
            <a:r>
              <a:rPr lang="zh-CN" altLang="en-US" dirty="0"/>
              <a:t>可将多个 </a:t>
            </a:r>
            <a:r>
              <a:rPr lang="en-US" altLang="zh-CN" dirty="0"/>
              <a:t>RTCP </a:t>
            </a:r>
            <a:r>
              <a:rPr lang="zh-CN" altLang="en-US" dirty="0"/>
              <a:t>分组封装在一个 </a:t>
            </a:r>
            <a:r>
              <a:rPr lang="en-US" altLang="zh-CN" dirty="0"/>
              <a:t>UDP </a:t>
            </a:r>
            <a:r>
              <a:rPr lang="zh-CN" altLang="en-US" dirty="0"/>
              <a:t>用户数据报中</a:t>
            </a:r>
          </a:p>
          <a:p>
            <a:pPr lvl="1">
              <a:lnSpc>
                <a:spcPct val="130000"/>
              </a:lnSpc>
              <a:buClr>
                <a:schemeClr val="tx1"/>
              </a:buClr>
            </a:pPr>
            <a:r>
              <a:rPr lang="en-US" altLang="zh-CN" dirty="0"/>
              <a:t>RTCP </a:t>
            </a:r>
            <a:r>
              <a:rPr lang="zh-CN" altLang="en-US" dirty="0"/>
              <a:t>分组周期性地在网上传送，它带有发送端和接收端对服务质量的统计信息报告</a:t>
            </a:r>
          </a:p>
          <a:p>
            <a:pPr fontAlgn="base">
              <a:lnSpc>
                <a:spcPct val="130000"/>
              </a:lnSpc>
            </a:pPr>
            <a:r>
              <a:rPr lang="en-US" altLang="zh-CN" sz="2000" dirty="0"/>
              <a:t>RTP</a:t>
            </a:r>
            <a:r>
              <a:rPr lang="zh-CN" altLang="en-US" sz="2000" dirty="0"/>
              <a:t>与</a:t>
            </a:r>
            <a:r>
              <a:rPr lang="en-US" altLang="zh-CN" sz="2000" dirty="0"/>
              <a:t>RTCP</a:t>
            </a:r>
            <a:r>
              <a:rPr lang="zh-CN" altLang="en-US" sz="2000" dirty="0"/>
              <a:t>很少直接使用，大多作为其他流媒体协议的基础</a:t>
            </a:r>
            <a:endParaRPr lang="en-US" altLang="zh-CN" sz="2000" dirty="0"/>
          </a:p>
        </p:txBody>
      </p:sp>
      <p:sp>
        <p:nvSpPr>
          <p:cNvPr id="6" name="灯片编号占位符 3">
            <a:extLst>
              <a:ext uri="{FF2B5EF4-FFF2-40B4-BE49-F238E27FC236}">
                <a16:creationId xmlns:a16="http://schemas.microsoft.com/office/drawing/2014/main" id="{D7B0080B-AEDA-4378-A869-22C1D0D9CD58}"/>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44</a:t>
            </a:fld>
            <a:endParaRPr lang="en-US" dirty="0"/>
          </a:p>
        </p:txBody>
      </p:sp>
    </p:spTree>
    <p:extLst>
      <p:ext uri="{BB962C8B-B14F-4D97-AF65-F5344CB8AC3E}">
        <p14:creationId xmlns:p14="http://schemas.microsoft.com/office/powerpoint/2010/main" val="3629180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RTSP</a:t>
            </a:r>
            <a:r>
              <a:rPr lang="zh-CN" altLang="en-US" dirty="0"/>
              <a:t>：控制播放过程</a:t>
            </a:r>
          </a:p>
        </p:txBody>
      </p:sp>
      <p:sp>
        <p:nvSpPr>
          <p:cNvPr id="3" name="内容占位符 2"/>
          <p:cNvSpPr>
            <a:spLocks noGrp="1"/>
          </p:cNvSpPr>
          <p:nvPr>
            <p:ph idx="1"/>
          </p:nvPr>
        </p:nvSpPr>
        <p:spPr/>
        <p:txBody>
          <a:bodyPr>
            <a:noAutofit/>
          </a:bodyPr>
          <a:lstStyle/>
          <a:p>
            <a:pPr fontAlgn="base">
              <a:lnSpc>
                <a:spcPct val="110000"/>
              </a:lnSpc>
            </a:pPr>
            <a:r>
              <a:rPr lang="zh-CN" altLang="en-US" dirty="0"/>
              <a:t>实时流式协议</a:t>
            </a:r>
            <a:r>
              <a:rPr lang="en-US" altLang="zh-CN" dirty="0"/>
              <a:t>RTSP (Real-Time Streaming Protocol) </a:t>
            </a:r>
          </a:p>
          <a:p>
            <a:pPr fontAlgn="base">
              <a:lnSpc>
                <a:spcPct val="110000"/>
              </a:lnSpc>
            </a:pPr>
            <a:r>
              <a:rPr lang="en-US" altLang="zh-CN" dirty="0">
                <a:solidFill>
                  <a:srgbClr val="C00000"/>
                </a:solidFill>
              </a:rPr>
              <a:t>RTSP</a:t>
            </a:r>
            <a:r>
              <a:rPr lang="zh-CN" altLang="en-US" dirty="0">
                <a:solidFill>
                  <a:srgbClr val="C00000"/>
                </a:solidFill>
              </a:rPr>
              <a:t>本身并不传送数据</a:t>
            </a:r>
            <a:r>
              <a:rPr lang="zh-CN" altLang="en-US" dirty="0"/>
              <a:t>，是一个多媒体播放</a:t>
            </a:r>
            <a:r>
              <a:rPr lang="zh-CN" altLang="en-US" dirty="0">
                <a:solidFill>
                  <a:srgbClr val="C00000"/>
                </a:solidFill>
              </a:rPr>
              <a:t>控制</a:t>
            </a:r>
            <a:r>
              <a:rPr lang="zh-CN" altLang="en-US" dirty="0"/>
              <a:t>协议，通用性好</a:t>
            </a:r>
            <a:endParaRPr lang="en-US" altLang="zh-CN" dirty="0"/>
          </a:p>
          <a:p>
            <a:pPr lvl="1">
              <a:lnSpc>
                <a:spcPct val="110000"/>
              </a:lnSpc>
            </a:pPr>
            <a:r>
              <a:rPr lang="zh-CN" altLang="en-US" dirty="0">
                <a:solidFill>
                  <a:srgbClr val="C00000"/>
                </a:solidFill>
              </a:rPr>
              <a:t>没有定义</a:t>
            </a:r>
            <a:r>
              <a:rPr lang="zh-CN" altLang="en-US" dirty="0"/>
              <a:t>音频</a:t>
            </a:r>
            <a:r>
              <a:rPr lang="en-US" altLang="zh-CN" dirty="0"/>
              <a:t>/</a:t>
            </a:r>
            <a:r>
              <a:rPr lang="zh-CN" altLang="en-US" dirty="0"/>
              <a:t>视频的编码方案</a:t>
            </a:r>
            <a:endParaRPr lang="en-US" altLang="zh-CN" dirty="0"/>
          </a:p>
          <a:p>
            <a:pPr lvl="1">
              <a:lnSpc>
                <a:spcPct val="110000"/>
              </a:lnSpc>
            </a:pPr>
            <a:r>
              <a:rPr lang="zh-CN" altLang="en-US" dirty="0">
                <a:solidFill>
                  <a:srgbClr val="C00000"/>
                </a:solidFill>
              </a:rPr>
              <a:t>没有规定</a:t>
            </a:r>
            <a:r>
              <a:rPr lang="zh-CN" altLang="en-US" dirty="0"/>
              <a:t>音频</a:t>
            </a:r>
            <a:r>
              <a:rPr lang="en-US" altLang="zh-CN" dirty="0"/>
              <a:t>/</a:t>
            </a:r>
            <a:r>
              <a:rPr lang="zh-CN" altLang="en-US" dirty="0"/>
              <a:t>视频在网络中传送时应如何封装在分组中</a:t>
            </a:r>
            <a:endParaRPr lang="en-US" altLang="zh-CN" dirty="0"/>
          </a:p>
          <a:p>
            <a:pPr lvl="1">
              <a:lnSpc>
                <a:spcPct val="110000"/>
              </a:lnSpc>
            </a:pPr>
            <a:r>
              <a:rPr lang="zh-CN" altLang="en-US" dirty="0">
                <a:solidFill>
                  <a:srgbClr val="C00000"/>
                </a:solidFill>
              </a:rPr>
              <a:t>没有规定</a:t>
            </a:r>
            <a:r>
              <a:rPr lang="zh-CN" altLang="en-US" dirty="0"/>
              <a:t>音频</a:t>
            </a:r>
            <a:r>
              <a:rPr lang="en-US" altLang="zh-CN" dirty="0"/>
              <a:t>/</a:t>
            </a:r>
            <a:r>
              <a:rPr lang="zh-CN" altLang="en-US" dirty="0"/>
              <a:t>视频流在媒体播放器中应如何缓存</a:t>
            </a:r>
            <a:endParaRPr lang="en-US" altLang="zh-CN" dirty="0"/>
          </a:p>
          <a:p>
            <a:pPr fontAlgn="base">
              <a:lnSpc>
                <a:spcPct val="110000"/>
              </a:lnSpc>
            </a:pPr>
            <a:r>
              <a:rPr lang="en-US" altLang="zh-CN" dirty="0"/>
              <a:t>RTSP</a:t>
            </a:r>
            <a:r>
              <a:rPr lang="zh-CN" altLang="en-US" dirty="0"/>
              <a:t>对播放情况进行控制，如：暂停</a:t>
            </a:r>
            <a:r>
              <a:rPr lang="en-US" altLang="zh-CN" dirty="0"/>
              <a:t>/</a:t>
            </a:r>
            <a:r>
              <a:rPr lang="zh-CN" altLang="en-US" dirty="0"/>
              <a:t>继续、后退、前进等，</a:t>
            </a:r>
            <a:r>
              <a:rPr lang="en-US" altLang="zh-CN" dirty="0"/>
              <a:t> </a:t>
            </a:r>
            <a:r>
              <a:rPr lang="zh-CN" altLang="en-US" dirty="0"/>
              <a:t>又称为</a:t>
            </a:r>
            <a:r>
              <a:rPr lang="zh-CN" altLang="en-US" dirty="0">
                <a:solidFill>
                  <a:srgbClr val="C00000"/>
                </a:solidFill>
              </a:rPr>
              <a:t>“互联网录像机遥控协议”</a:t>
            </a:r>
            <a:endParaRPr lang="en-US" altLang="zh-CN" dirty="0">
              <a:solidFill>
                <a:srgbClr val="C00000"/>
              </a:solidFill>
            </a:endParaRPr>
          </a:p>
          <a:p>
            <a:pPr fontAlgn="base">
              <a:lnSpc>
                <a:spcPct val="110000"/>
              </a:lnSpc>
            </a:pPr>
            <a:r>
              <a:rPr lang="en-US" altLang="zh-CN" dirty="0"/>
              <a:t>RTSP</a:t>
            </a:r>
            <a:r>
              <a:rPr lang="zh-CN" altLang="en-US" dirty="0"/>
              <a:t>是</a:t>
            </a:r>
            <a:r>
              <a:rPr lang="zh-CN" altLang="en-US" dirty="0">
                <a:solidFill>
                  <a:srgbClr val="C00000"/>
                </a:solidFill>
              </a:rPr>
              <a:t>有状态</a:t>
            </a:r>
            <a:r>
              <a:rPr lang="zh-CN" altLang="en-US" dirty="0"/>
              <a:t>的协议，它记录用户所处于的状态（初始化状态、播放状态或暂停状态）</a:t>
            </a:r>
            <a:endParaRPr lang="en-US" altLang="zh-CN" dirty="0"/>
          </a:p>
          <a:p>
            <a:pPr fontAlgn="base">
              <a:lnSpc>
                <a:spcPct val="110000"/>
              </a:lnSpc>
            </a:pPr>
            <a:r>
              <a:rPr lang="en-US" altLang="zh-CN" dirty="0"/>
              <a:t>RTSP</a:t>
            </a:r>
            <a:r>
              <a:rPr lang="zh-CN" altLang="en-US" dirty="0"/>
              <a:t>控制分组既可在 </a:t>
            </a:r>
            <a:r>
              <a:rPr lang="en-US" altLang="zh-CN" dirty="0">
                <a:solidFill>
                  <a:srgbClr val="0070C0"/>
                </a:solidFill>
              </a:rPr>
              <a:t>TCP</a:t>
            </a:r>
            <a:r>
              <a:rPr lang="en-US" altLang="zh-CN" dirty="0"/>
              <a:t> </a:t>
            </a:r>
            <a:r>
              <a:rPr lang="zh-CN" altLang="en-US" dirty="0"/>
              <a:t>上传送，也可在 </a:t>
            </a:r>
            <a:r>
              <a:rPr lang="en-US" altLang="zh-CN" dirty="0">
                <a:solidFill>
                  <a:srgbClr val="0070C0"/>
                </a:solidFill>
              </a:rPr>
              <a:t>UDP</a:t>
            </a:r>
            <a:r>
              <a:rPr lang="en-US" altLang="zh-CN" dirty="0"/>
              <a:t> </a:t>
            </a:r>
            <a:r>
              <a:rPr lang="zh-CN" altLang="en-US" dirty="0"/>
              <a:t>上传送</a:t>
            </a:r>
          </a:p>
          <a:p>
            <a:pPr lvl="1" fontAlgn="base">
              <a:lnSpc>
                <a:spcPct val="110000"/>
              </a:lnSpc>
            </a:pPr>
            <a:r>
              <a:rPr lang="zh-CN" altLang="en-US" dirty="0"/>
              <a:t>使用</a:t>
            </a:r>
            <a:r>
              <a:rPr lang="en-US" altLang="zh-CN" dirty="0"/>
              <a:t>UDP</a:t>
            </a:r>
            <a:r>
              <a:rPr lang="zh-CN" altLang="en-US" dirty="0"/>
              <a:t>时，底层就是使用</a:t>
            </a:r>
            <a:r>
              <a:rPr lang="en-US" altLang="zh-CN" dirty="0"/>
              <a:t>RTP+RTCP</a:t>
            </a:r>
            <a:endParaRPr lang="zh-CN" altLang="en-US" dirty="0"/>
          </a:p>
        </p:txBody>
      </p:sp>
      <p:sp>
        <p:nvSpPr>
          <p:cNvPr id="6" name="灯片编号占位符 3">
            <a:extLst>
              <a:ext uri="{FF2B5EF4-FFF2-40B4-BE49-F238E27FC236}">
                <a16:creationId xmlns:a16="http://schemas.microsoft.com/office/drawing/2014/main" id="{AFF1D0BB-9E36-42E7-8A5E-6CE18B091BBE}"/>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45</a:t>
            </a:fld>
            <a:endParaRPr lang="en-US" dirty="0"/>
          </a:p>
        </p:txBody>
      </p:sp>
    </p:spTree>
    <p:extLst>
      <p:ext uri="{BB962C8B-B14F-4D97-AF65-F5344CB8AC3E}">
        <p14:creationId xmlns:p14="http://schemas.microsoft.com/office/powerpoint/2010/main" val="1370992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RTSP</a:t>
            </a:r>
            <a:r>
              <a:rPr lang="zh-CN" altLang="en-US" dirty="0"/>
              <a:t>：控制播放过程</a:t>
            </a:r>
          </a:p>
        </p:txBody>
      </p:sp>
      <p:sp>
        <p:nvSpPr>
          <p:cNvPr id="3" name="内容占位符 2"/>
          <p:cNvSpPr>
            <a:spLocks noGrp="1"/>
          </p:cNvSpPr>
          <p:nvPr>
            <p:ph idx="1"/>
          </p:nvPr>
        </p:nvSpPr>
        <p:spPr>
          <a:xfrm>
            <a:off x="609600" y="1600203"/>
            <a:ext cx="6452783" cy="4525963"/>
          </a:xfrm>
        </p:spPr>
        <p:txBody>
          <a:bodyPr>
            <a:noAutofit/>
          </a:bodyPr>
          <a:lstStyle/>
          <a:p>
            <a:pPr fontAlgn="base"/>
            <a:r>
              <a:rPr lang="zh-CN" altLang="en-US" sz="2400" dirty="0"/>
              <a:t>使用 </a:t>
            </a:r>
            <a:r>
              <a:rPr lang="en-US" altLang="zh-CN" sz="2400" dirty="0"/>
              <a:t>RTSP </a:t>
            </a:r>
            <a:r>
              <a:rPr lang="zh-CN" altLang="en-US" sz="2400" dirty="0"/>
              <a:t>的媒体服务器的工作过程</a:t>
            </a:r>
            <a:endParaRPr lang="en-US" altLang="zh-CN" sz="2400" dirty="0"/>
          </a:p>
          <a:p>
            <a:pPr lvl="1" fontAlgn="base">
              <a:buClr>
                <a:schemeClr val="tx1"/>
              </a:buClr>
            </a:pPr>
            <a:r>
              <a:rPr lang="zh-CN" altLang="en-US" sz="2000" dirty="0"/>
              <a:t>浏览器向万维网服务器请求音</a:t>
            </a:r>
            <a:r>
              <a:rPr lang="en-US" altLang="zh-CN" sz="2000" dirty="0"/>
              <a:t>/</a:t>
            </a:r>
            <a:r>
              <a:rPr lang="zh-CN" altLang="en-US" sz="2000" dirty="0"/>
              <a:t>视频文件</a:t>
            </a:r>
            <a:endParaRPr lang="en-US" altLang="zh-CN" sz="2000" dirty="0"/>
          </a:p>
          <a:p>
            <a:pPr lvl="1" fontAlgn="base">
              <a:buClr>
                <a:schemeClr val="tx1"/>
              </a:buClr>
            </a:pPr>
            <a:r>
              <a:rPr lang="zh-CN" altLang="en-US" sz="2000" dirty="0"/>
              <a:t>万维网服务器从浏览器发送携带有元文件的响应</a:t>
            </a:r>
          </a:p>
          <a:p>
            <a:pPr lvl="1" fontAlgn="base">
              <a:buClr>
                <a:schemeClr val="tx1"/>
              </a:buClr>
            </a:pPr>
            <a:r>
              <a:rPr lang="zh-CN" altLang="en-US" sz="2000" dirty="0"/>
              <a:t>浏览器把收到的元文件传输给媒体播放器</a:t>
            </a:r>
          </a:p>
          <a:p>
            <a:pPr lvl="1" fontAlgn="base">
              <a:buClr>
                <a:schemeClr val="tx1"/>
              </a:buClr>
            </a:pPr>
            <a:r>
              <a:rPr lang="en-US" altLang="zh-CN" sz="2000" dirty="0"/>
              <a:t>RTSP </a:t>
            </a:r>
            <a:r>
              <a:rPr lang="zh-CN" altLang="en-US" sz="2000" dirty="0"/>
              <a:t>客户与媒体服务器的 </a:t>
            </a:r>
            <a:r>
              <a:rPr lang="en-US" altLang="zh-CN" sz="2000" dirty="0"/>
              <a:t>RTSP </a:t>
            </a:r>
            <a:r>
              <a:rPr lang="zh-CN" altLang="en-US" sz="2000" dirty="0"/>
              <a:t>服务器建立</a:t>
            </a:r>
            <a:r>
              <a:rPr lang="en-US" altLang="zh-CN" sz="2000" dirty="0"/>
              <a:t>SETUP</a:t>
            </a:r>
            <a:r>
              <a:rPr lang="zh-CN" altLang="en-US" sz="2000" dirty="0"/>
              <a:t>连接</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a:t>
            </a:r>
          </a:p>
          <a:p>
            <a:pPr lvl="1" fontAlgn="base">
              <a:buClr>
                <a:schemeClr val="tx1"/>
              </a:buClr>
            </a:pPr>
            <a:r>
              <a:rPr lang="en-US" altLang="zh-CN" sz="2000" dirty="0"/>
              <a:t>RTSP </a:t>
            </a:r>
            <a:r>
              <a:rPr lang="zh-CN" altLang="en-US" sz="2000" dirty="0"/>
              <a:t>客户发送 </a:t>
            </a:r>
            <a:r>
              <a:rPr lang="en-US" altLang="zh-CN" sz="2000" dirty="0"/>
              <a:t>PLAY </a:t>
            </a:r>
            <a:r>
              <a:rPr lang="zh-CN" altLang="en-US" sz="2000" dirty="0"/>
              <a:t>报文，开始下载音</a:t>
            </a:r>
            <a:r>
              <a:rPr lang="en-US" altLang="zh-CN" sz="2000" dirty="0"/>
              <a:t>/</a:t>
            </a:r>
            <a:r>
              <a:rPr lang="zh-CN" altLang="en-US" sz="2000" dirty="0"/>
              <a:t>视频文件的</a:t>
            </a:r>
            <a:r>
              <a:rPr lang="zh-CN" altLang="en-US" sz="2000" dirty="0">
                <a:solidFill>
                  <a:srgbClr val="C00000"/>
                </a:solidFill>
              </a:rPr>
              <a:t>特定位置</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a:t>
            </a:r>
            <a:endParaRPr lang="en-US" altLang="zh-CN" sz="2000" dirty="0"/>
          </a:p>
          <a:p>
            <a:pPr lvl="1" fontAlgn="base">
              <a:buClr>
                <a:schemeClr val="tx1"/>
              </a:buClr>
            </a:pPr>
            <a:r>
              <a:rPr lang="zh-CN" altLang="en-US" sz="2000" dirty="0"/>
              <a:t>开始传输</a:t>
            </a:r>
            <a:r>
              <a:rPr lang="zh-CN" altLang="en-US" sz="2000" dirty="0">
                <a:solidFill>
                  <a:srgbClr val="7030A0"/>
                </a:solidFill>
              </a:rPr>
              <a:t>音视频数据</a:t>
            </a:r>
            <a:r>
              <a:rPr lang="zh-CN" altLang="en-US" sz="2000" dirty="0"/>
              <a:t>（使用</a:t>
            </a:r>
            <a:r>
              <a:rPr lang="en-US" altLang="zh-CN" sz="2000" dirty="0"/>
              <a:t>RTP</a:t>
            </a:r>
            <a:r>
              <a:rPr lang="zh-CN" altLang="en-US" sz="2000" dirty="0"/>
              <a:t>协议传输内容）</a:t>
            </a:r>
          </a:p>
          <a:p>
            <a:pPr lvl="1" fontAlgn="base">
              <a:buClr>
                <a:schemeClr val="tx1"/>
              </a:buClr>
            </a:pPr>
            <a:r>
              <a:rPr lang="en-US" altLang="zh-CN" sz="2000" dirty="0"/>
              <a:t>RTSP </a:t>
            </a:r>
            <a:r>
              <a:rPr lang="zh-CN" altLang="en-US" sz="2000" dirty="0"/>
              <a:t>客户发送 </a:t>
            </a:r>
            <a:r>
              <a:rPr lang="en-US" altLang="zh-CN" sz="2000" dirty="0"/>
              <a:t>TEARDOWN </a:t>
            </a:r>
            <a:r>
              <a:rPr lang="zh-CN" altLang="en-US" sz="2000" dirty="0"/>
              <a:t>报文断开连接</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 </a:t>
            </a:r>
            <a:endParaRPr lang="en-US" altLang="zh-CN" sz="2000" dirty="0"/>
          </a:p>
          <a:p>
            <a:pPr fontAlgn="base"/>
            <a:endParaRPr lang="en-US" altLang="zh-CN" sz="2400" dirty="0"/>
          </a:p>
          <a:p>
            <a:pPr lvl="1" fontAlgn="base"/>
            <a:endParaRPr lang="zh-CN" altLang="en-US" sz="2000" dirty="0"/>
          </a:p>
        </p:txBody>
      </p:sp>
      <p:sp>
        <p:nvSpPr>
          <p:cNvPr id="5" name="Rectangle 5"/>
          <p:cNvSpPr>
            <a:spLocks noChangeArrowheads="1"/>
          </p:cNvSpPr>
          <p:nvPr/>
        </p:nvSpPr>
        <p:spPr bwMode="auto">
          <a:xfrm>
            <a:off x="7202962" y="2150963"/>
            <a:ext cx="952499" cy="3396372"/>
          </a:xfrm>
          <a:prstGeom prst="rect">
            <a:avLst/>
          </a:prstGeom>
          <a:noFill/>
          <a:ln w="9525" algn="ctr">
            <a:solidFill>
              <a:schemeClr val="tx1"/>
            </a:solidFill>
            <a:miter lim="800000"/>
            <a:headEnd/>
            <a:tailEnd/>
          </a:ln>
          <a:effectLst/>
        </p:spPr>
        <p:txBody>
          <a:bodyPr wrap="none" anchor="ctr"/>
          <a:lstStyle/>
          <a:p>
            <a:pPr algn="ctr"/>
            <a:endParaRPr lang="zh-CN" altLang="zh-CN" sz="1200" b="1">
              <a:solidFill>
                <a:prstClr val="black"/>
              </a:solidFill>
              <a:latin typeface="微软雅黑" pitchFamily="34" charset="-122"/>
              <a:ea typeface="微软雅黑" pitchFamily="34" charset="-122"/>
            </a:endParaRPr>
          </a:p>
        </p:txBody>
      </p:sp>
      <p:sp>
        <p:nvSpPr>
          <p:cNvPr id="6" name="Rectangle 6"/>
          <p:cNvSpPr>
            <a:spLocks noChangeArrowheads="1"/>
          </p:cNvSpPr>
          <p:nvPr/>
        </p:nvSpPr>
        <p:spPr bwMode="auto">
          <a:xfrm>
            <a:off x="10779756" y="2210280"/>
            <a:ext cx="747282" cy="774947"/>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万维网</a:t>
            </a:r>
          </a:p>
          <a:p>
            <a:pPr algn="ctr"/>
            <a:r>
              <a:rPr lang="zh-CN" altLang="en-US" sz="1400" dirty="0">
                <a:solidFill>
                  <a:prstClr val="black"/>
                </a:solidFill>
                <a:latin typeface="微软雅黑" pitchFamily="34" charset="-122"/>
                <a:ea typeface="微软雅黑" pitchFamily="34" charset="-122"/>
              </a:rPr>
              <a:t>服务器</a:t>
            </a:r>
          </a:p>
        </p:txBody>
      </p:sp>
      <p:sp>
        <p:nvSpPr>
          <p:cNvPr id="7" name="Rectangle 59"/>
          <p:cNvSpPr>
            <a:spLocks noChangeArrowheads="1"/>
          </p:cNvSpPr>
          <p:nvPr/>
        </p:nvSpPr>
        <p:spPr bwMode="auto">
          <a:xfrm>
            <a:off x="7339773" y="3402358"/>
            <a:ext cx="679912" cy="2025386"/>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播放器</a:t>
            </a:r>
            <a:endParaRPr lang="en-US" altLang="zh-CN" sz="1400" dirty="0">
              <a:solidFill>
                <a:prstClr val="black"/>
              </a:solidFill>
              <a:latin typeface="微软雅黑" pitchFamily="34" charset="-122"/>
              <a:ea typeface="微软雅黑" pitchFamily="34" charset="-122"/>
            </a:endParaRPr>
          </a:p>
          <a:p>
            <a:pPr algn="ctr"/>
            <a:r>
              <a:rPr lang="zh-CN" altLang="en-US" sz="1400" dirty="0">
                <a:solidFill>
                  <a:prstClr val="black"/>
                </a:solidFill>
                <a:latin typeface="微软雅黑" pitchFamily="34" charset="-122"/>
                <a:ea typeface="微软雅黑" pitchFamily="34" charset="-122"/>
              </a:rPr>
              <a:t>（缓存）</a:t>
            </a:r>
          </a:p>
        </p:txBody>
      </p:sp>
      <p:grpSp>
        <p:nvGrpSpPr>
          <p:cNvPr id="8" name="Group 98"/>
          <p:cNvGrpSpPr>
            <a:grpSpLocks/>
          </p:cNvGrpSpPr>
          <p:nvPr/>
        </p:nvGrpSpPr>
        <p:grpSpPr bwMode="auto">
          <a:xfrm>
            <a:off x="7642418" y="2866590"/>
            <a:ext cx="925552" cy="535765"/>
            <a:chOff x="1081" y="1399"/>
            <a:chExt cx="893" cy="560"/>
          </a:xfrm>
        </p:grpSpPr>
        <p:sp>
          <p:nvSpPr>
            <p:cNvPr id="9" name="Line 60"/>
            <p:cNvSpPr>
              <a:spLocks noChangeShapeType="1"/>
            </p:cNvSpPr>
            <p:nvPr/>
          </p:nvSpPr>
          <p:spPr bwMode="auto">
            <a:xfrm>
              <a:off x="1116" y="1399"/>
              <a:ext cx="1" cy="56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11" name="Text Box 68"/>
            <p:cNvSpPr txBox="1">
              <a:spLocks noChangeArrowheads="1"/>
            </p:cNvSpPr>
            <p:nvPr/>
          </p:nvSpPr>
          <p:spPr bwMode="auto">
            <a:xfrm>
              <a:off x="1081" y="1488"/>
              <a:ext cx="8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3. </a:t>
              </a:r>
              <a:r>
                <a:rPr lang="zh-CN" altLang="en-US" sz="1400" dirty="0">
                  <a:solidFill>
                    <a:prstClr val="black"/>
                  </a:solidFill>
                  <a:latin typeface="微软雅黑" pitchFamily="34" charset="-122"/>
                  <a:ea typeface="微软雅黑" pitchFamily="34" charset="-122"/>
                </a:rPr>
                <a:t>元文件</a:t>
              </a:r>
            </a:p>
          </p:txBody>
        </p:sp>
      </p:grpSp>
      <p:sp>
        <p:nvSpPr>
          <p:cNvPr id="12" name="Rectangle 69"/>
          <p:cNvSpPr>
            <a:spLocks noChangeArrowheads="1"/>
          </p:cNvSpPr>
          <p:nvPr/>
        </p:nvSpPr>
        <p:spPr bwMode="auto">
          <a:xfrm>
            <a:off x="7339773" y="2328913"/>
            <a:ext cx="679912" cy="536722"/>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浏览器</a:t>
            </a:r>
          </a:p>
        </p:txBody>
      </p:sp>
      <p:sp>
        <p:nvSpPr>
          <p:cNvPr id="13" name="Rectangle 75"/>
          <p:cNvSpPr>
            <a:spLocks noChangeArrowheads="1"/>
          </p:cNvSpPr>
          <p:nvPr/>
        </p:nvSpPr>
        <p:spPr bwMode="auto">
          <a:xfrm>
            <a:off x="10781829" y="3342084"/>
            <a:ext cx="746245" cy="2204293"/>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服务器</a:t>
            </a:r>
          </a:p>
        </p:txBody>
      </p:sp>
      <p:grpSp>
        <p:nvGrpSpPr>
          <p:cNvPr id="14" name="Group 93"/>
          <p:cNvGrpSpPr>
            <a:grpSpLocks/>
          </p:cNvGrpSpPr>
          <p:nvPr/>
        </p:nvGrpSpPr>
        <p:grpSpPr bwMode="auto">
          <a:xfrm>
            <a:off x="8018649" y="2146179"/>
            <a:ext cx="2763180" cy="308065"/>
            <a:chOff x="1444" y="646"/>
            <a:chExt cx="2666" cy="322"/>
          </a:xfrm>
        </p:grpSpPr>
        <p:sp>
          <p:nvSpPr>
            <p:cNvPr id="16" name="Text Box 65"/>
            <p:cNvSpPr txBox="1">
              <a:spLocks noChangeArrowheads="1"/>
            </p:cNvSpPr>
            <p:nvPr/>
          </p:nvSpPr>
          <p:spPr bwMode="auto">
            <a:xfrm>
              <a:off x="1803" y="646"/>
              <a:ext cx="1360"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1. GET : </a:t>
              </a:r>
              <a:r>
                <a:rPr lang="zh-CN" altLang="en-US" sz="1400" dirty="0">
                  <a:solidFill>
                    <a:prstClr val="black"/>
                  </a:solidFill>
                  <a:latin typeface="微软雅黑" pitchFamily="34" charset="-122"/>
                  <a:ea typeface="微软雅黑" pitchFamily="34" charset="-122"/>
                </a:rPr>
                <a:t>元文件</a:t>
              </a:r>
            </a:p>
          </p:txBody>
        </p:sp>
        <p:sp>
          <p:nvSpPr>
            <p:cNvPr id="17" name="Line 61"/>
            <p:cNvSpPr>
              <a:spLocks noChangeShapeType="1"/>
            </p:cNvSpPr>
            <p:nvPr/>
          </p:nvSpPr>
          <p:spPr bwMode="auto">
            <a:xfrm rot="-5400000">
              <a:off x="2777" y="-37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18" name="Group 92"/>
          <p:cNvGrpSpPr>
            <a:grpSpLocks/>
          </p:cNvGrpSpPr>
          <p:nvPr/>
        </p:nvGrpSpPr>
        <p:grpSpPr bwMode="auto">
          <a:xfrm>
            <a:off x="8018649" y="2467639"/>
            <a:ext cx="2763180" cy="308065"/>
            <a:chOff x="1444" y="982"/>
            <a:chExt cx="2666" cy="322"/>
          </a:xfrm>
        </p:grpSpPr>
        <p:sp>
          <p:nvSpPr>
            <p:cNvPr id="20" name="Text Box 66"/>
            <p:cNvSpPr txBox="1">
              <a:spLocks noChangeArrowheads="1"/>
            </p:cNvSpPr>
            <p:nvPr/>
          </p:nvSpPr>
          <p:spPr bwMode="auto">
            <a:xfrm>
              <a:off x="2603" y="982"/>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2. RESPONSE</a:t>
              </a:r>
            </a:p>
          </p:txBody>
        </p:sp>
        <p:sp>
          <p:nvSpPr>
            <p:cNvPr id="21" name="Line 62"/>
            <p:cNvSpPr>
              <a:spLocks noChangeShapeType="1"/>
            </p:cNvSpPr>
            <p:nvPr/>
          </p:nvSpPr>
          <p:spPr bwMode="auto">
            <a:xfrm rot="5400000" flipH="1">
              <a:off x="2777" y="-6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2" name="Group 97"/>
          <p:cNvGrpSpPr>
            <a:grpSpLocks/>
          </p:cNvGrpSpPr>
          <p:nvPr/>
        </p:nvGrpSpPr>
        <p:grpSpPr bwMode="auto">
          <a:xfrm>
            <a:off x="8018649" y="3255981"/>
            <a:ext cx="2763180" cy="308066"/>
            <a:chOff x="1444" y="1806"/>
            <a:chExt cx="2666" cy="322"/>
          </a:xfrm>
        </p:grpSpPr>
        <p:sp>
          <p:nvSpPr>
            <p:cNvPr id="23" name="Text Box 4"/>
            <p:cNvSpPr txBox="1">
              <a:spLocks noChangeArrowheads="1"/>
            </p:cNvSpPr>
            <p:nvPr/>
          </p:nvSpPr>
          <p:spPr bwMode="auto">
            <a:xfrm>
              <a:off x="1852" y="1806"/>
              <a:ext cx="90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4. SETUP</a:t>
              </a:r>
            </a:p>
          </p:txBody>
        </p:sp>
        <p:sp>
          <p:nvSpPr>
            <p:cNvPr id="25" name="Line 70"/>
            <p:cNvSpPr>
              <a:spLocks noChangeShapeType="1"/>
            </p:cNvSpPr>
            <p:nvPr/>
          </p:nvSpPr>
          <p:spPr bwMode="auto">
            <a:xfrm rot="-5400000">
              <a:off x="2777" y="75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6" name="Group 96"/>
          <p:cNvGrpSpPr>
            <a:grpSpLocks/>
          </p:cNvGrpSpPr>
          <p:nvPr/>
        </p:nvGrpSpPr>
        <p:grpSpPr bwMode="auto">
          <a:xfrm>
            <a:off x="8018649" y="3522908"/>
            <a:ext cx="2763180" cy="308066"/>
            <a:chOff x="1444" y="2085"/>
            <a:chExt cx="2666" cy="322"/>
          </a:xfrm>
        </p:grpSpPr>
        <p:sp>
          <p:nvSpPr>
            <p:cNvPr id="28" name="Text Box 74"/>
            <p:cNvSpPr txBox="1">
              <a:spLocks noChangeArrowheads="1"/>
            </p:cNvSpPr>
            <p:nvPr/>
          </p:nvSpPr>
          <p:spPr bwMode="auto">
            <a:xfrm>
              <a:off x="2650" y="2085"/>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5. RESPONSE</a:t>
              </a:r>
            </a:p>
          </p:txBody>
        </p:sp>
        <p:sp>
          <p:nvSpPr>
            <p:cNvPr id="29" name="Line 72"/>
            <p:cNvSpPr>
              <a:spLocks noChangeShapeType="1"/>
            </p:cNvSpPr>
            <p:nvPr/>
          </p:nvSpPr>
          <p:spPr bwMode="auto">
            <a:xfrm rot="5400000" flipH="1">
              <a:off x="2777" y="102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0" name="Group 94"/>
          <p:cNvGrpSpPr>
            <a:grpSpLocks/>
          </p:cNvGrpSpPr>
          <p:nvPr/>
        </p:nvGrpSpPr>
        <p:grpSpPr bwMode="auto">
          <a:xfrm>
            <a:off x="8018649" y="3811842"/>
            <a:ext cx="2763180" cy="308066"/>
            <a:chOff x="1444" y="2387"/>
            <a:chExt cx="2666" cy="322"/>
          </a:xfrm>
        </p:grpSpPr>
        <p:sp>
          <p:nvSpPr>
            <p:cNvPr id="31" name="Text Box 76"/>
            <p:cNvSpPr txBox="1">
              <a:spLocks noChangeArrowheads="1"/>
            </p:cNvSpPr>
            <p:nvPr/>
          </p:nvSpPr>
          <p:spPr bwMode="auto">
            <a:xfrm>
              <a:off x="1837" y="2387"/>
              <a:ext cx="7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6. PLAY</a:t>
              </a:r>
            </a:p>
          </p:txBody>
        </p:sp>
        <p:sp>
          <p:nvSpPr>
            <p:cNvPr id="33" name="Line 77"/>
            <p:cNvSpPr>
              <a:spLocks noChangeShapeType="1"/>
            </p:cNvSpPr>
            <p:nvPr/>
          </p:nvSpPr>
          <p:spPr bwMode="auto">
            <a:xfrm rot="-5400000">
              <a:off x="2777" y="132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4" name="Group 95"/>
          <p:cNvGrpSpPr>
            <a:grpSpLocks/>
          </p:cNvGrpSpPr>
          <p:nvPr/>
        </p:nvGrpSpPr>
        <p:grpSpPr bwMode="auto">
          <a:xfrm>
            <a:off x="8018649" y="4079728"/>
            <a:ext cx="2763180" cy="308066"/>
            <a:chOff x="1444" y="2667"/>
            <a:chExt cx="2666" cy="322"/>
          </a:xfrm>
        </p:grpSpPr>
        <p:sp>
          <p:nvSpPr>
            <p:cNvPr id="35" name="Text Box 80"/>
            <p:cNvSpPr txBox="1">
              <a:spLocks noChangeArrowheads="1"/>
            </p:cNvSpPr>
            <p:nvPr/>
          </p:nvSpPr>
          <p:spPr bwMode="auto">
            <a:xfrm>
              <a:off x="2650" y="2667"/>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7. RESPONSE</a:t>
              </a:r>
            </a:p>
          </p:txBody>
        </p:sp>
        <p:sp>
          <p:nvSpPr>
            <p:cNvPr id="37" name="Line 79"/>
            <p:cNvSpPr>
              <a:spLocks noChangeShapeType="1"/>
            </p:cNvSpPr>
            <p:nvPr/>
          </p:nvSpPr>
          <p:spPr bwMode="auto">
            <a:xfrm rot="5400000" flipH="1">
              <a:off x="2777" y="160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8" name="Group 91"/>
          <p:cNvGrpSpPr>
            <a:grpSpLocks/>
          </p:cNvGrpSpPr>
          <p:nvPr/>
        </p:nvGrpSpPr>
        <p:grpSpPr bwMode="auto">
          <a:xfrm>
            <a:off x="8018649" y="5097675"/>
            <a:ext cx="2763180" cy="308065"/>
            <a:chOff x="1444" y="3731"/>
            <a:chExt cx="2666" cy="322"/>
          </a:xfrm>
        </p:grpSpPr>
        <p:sp>
          <p:nvSpPr>
            <p:cNvPr id="39" name="Line 84"/>
            <p:cNvSpPr>
              <a:spLocks noChangeShapeType="1"/>
            </p:cNvSpPr>
            <p:nvPr/>
          </p:nvSpPr>
          <p:spPr bwMode="auto">
            <a:xfrm rot="5400000" flipH="1">
              <a:off x="2777" y="2687"/>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0" name="Text Box 85"/>
            <p:cNvSpPr txBox="1">
              <a:spLocks noChangeArrowheads="1"/>
            </p:cNvSpPr>
            <p:nvPr/>
          </p:nvSpPr>
          <p:spPr bwMode="auto">
            <a:xfrm>
              <a:off x="2650" y="3731"/>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9. RESPONSE</a:t>
              </a:r>
            </a:p>
          </p:txBody>
        </p:sp>
      </p:grpSp>
      <p:grpSp>
        <p:nvGrpSpPr>
          <p:cNvPr id="42" name="Group 99"/>
          <p:cNvGrpSpPr>
            <a:grpSpLocks/>
          </p:cNvGrpSpPr>
          <p:nvPr/>
        </p:nvGrpSpPr>
        <p:grpSpPr bwMode="auto">
          <a:xfrm>
            <a:off x="8003103" y="4811620"/>
            <a:ext cx="2763180" cy="308066"/>
            <a:chOff x="1429" y="3432"/>
            <a:chExt cx="2666" cy="322"/>
          </a:xfrm>
        </p:grpSpPr>
        <p:sp>
          <p:nvSpPr>
            <p:cNvPr id="43" name="Line 83"/>
            <p:cNvSpPr>
              <a:spLocks noChangeShapeType="1"/>
            </p:cNvSpPr>
            <p:nvPr/>
          </p:nvSpPr>
          <p:spPr bwMode="auto">
            <a:xfrm rot="-5400000">
              <a:off x="2762" y="2369"/>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4" name="Text Box 86"/>
            <p:cNvSpPr txBox="1">
              <a:spLocks noChangeArrowheads="1"/>
            </p:cNvSpPr>
            <p:nvPr/>
          </p:nvSpPr>
          <p:spPr bwMode="auto">
            <a:xfrm>
              <a:off x="1871" y="3432"/>
              <a:ext cx="13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8. TEARDOWN</a:t>
              </a:r>
            </a:p>
          </p:txBody>
        </p:sp>
      </p:grpSp>
      <p:grpSp>
        <p:nvGrpSpPr>
          <p:cNvPr id="46" name="组合 45"/>
          <p:cNvGrpSpPr/>
          <p:nvPr/>
        </p:nvGrpSpPr>
        <p:grpSpPr>
          <a:xfrm>
            <a:off x="8154371" y="4415529"/>
            <a:ext cx="2621187" cy="373546"/>
            <a:chOff x="3402002" y="3196944"/>
            <a:chExt cx="2621187" cy="373546"/>
          </a:xfrm>
        </p:grpSpPr>
        <p:sp>
          <p:nvSpPr>
            <p:cNvPr id="47" name="Rectangle 82"/>
            <p:cNvSpPr>
              <a:spLocks noChangeArrowheads="1"/>
            </p:cNvSpPr>
            <p:nvPr/>
          </p:nvSpPr>
          <p:spPr bwMode="auto">
            <a:xfrm>
              <a:off x="3402002" y="3196944"/>
              <a:ext cx="2621187" cy="3568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dirty="0">
                <a:solidFill>
                  <a:prstClr val="white"/>
                </a:solidFill>
                <a:effectLst>
                  <a:outerShdw blurRad="38100" dist="38100" dir="2700000" algn="tl">
                    <a:srgbClr val="000000"/>
                  </a:outerShdw>
                </a:effectLst>
                <a:latin typeface="微软雅黑" pitchFamily="34" charset="-122"/>
                <a:ea typeface="微软雅黑" pitchFamily="34" charset="-122"/>
              </a:endParaRPr>
            </a:p>
          </p:txBody>
        </p:sp>
        <p:sp>
          <p:nvSpPr>
            <p:cNvPr id="48" name="矩形 47"/>
            <p:cNvSpPr/>
            <p:nvPr/>
          </p:nvSpPr>
          <p:spPr>
            <a:xfrm>
              <a:off x="3974934" y="3201158"/>
              <a:ext cx="1438215" cy="369332"/>
            </a:xfrm>
            <a:prstGeom prst="rect">
              <a:avLst/>
            </a:prstGeom>
          </p:spPr>
          <p:txBody>
            <a:bodyPr wrap="none">
              <a:spAutoFit/>
            </a:bodyPr>
            <a:lstStyle/>
            <a:p>
              <a:pPr algn="ctr"/>
              <a:r>
                <a:rPr lang="zh-CN" altLang="en-US" dirty="0">
                  <a:solidFill>
                    <a:srgbClr val="7030A0"/>
                  </a:solidFill>
                  <a:latin typeface="微软雅黑" pitchFamily="34" charset="-122"/>
                  <a:ea typeface="微软雅黑" pitchFamily="34" charset="-122"/>
                </a:rPr>
                <a:t>音频</a:t>
              </a:r>
              <a:r>
                <a:rPr lang="en-US" altLang="zh-CN" dirty="0">
                  <a:solidFill>
                    <a:srgbClr val="7030A0"/>
                  </a:solidFill>
                  <a:latin typeface="微软雅黑" pitchFamily="34" charset="-122"/>
                  <a:ea typeface="微软雅黑" pitchFamily="34" charset="-122"/>
                </a:rPr>
                <a:t>/</a:t>
              </a:r>
              <a:r>
                <a:rPr lang="zh-CN" altLang="en-US" dirty="0">
                  <a:solidFill>
                    <a:srgbClr val="7030A0"/>
                  </a:solidFill>
                  <a:latin typeface="微软雅黑" pitchFamily="34" charset="-122"/>
                  <a:ea typeface="微软雅黑" pitchFamily="34" charset="-122"/>
                </a:rPr>
                <a:t>视频流</a:t>
              </a:r>
            </a:p>
          </p:txBody>
        </p:sp>
      </p:grpSp>
      <p:pic>
        <p:nvPicPr>
          <p:cNvPr id="4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7759" y="1921044"/>
            <a:ext cx="349924" cy="349925"/>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161" y="1832136"/>
            <a:ext cx="386280" cy="540793"/>
          </a:xfrm>
          <a:prstGeom prst="rect">
            <a:avLst/>
          </a:prstGeom>
        </p:spPr>
      </p:pic>
      <p:sp>
        <p:nvSpPr>
          <p:cNvPr id="10" name="矩形 9">
            <a:extLst>
              <a:ext uri="{FF2B5EF4-FFF2-40B4-BE49-F238E27FC236}">
                <a16:creationId xmlns:a16="http://schemas.microsoft.com/office/drawing/2014/main" id="{526074B0-FDE3-144F-989E-7390BE3C30E1}"/>
              </a:ext>
            </a:extLst>
          </p:cNvPr>
          <p:cNvSpPr/>
          <p:nvPr/>
        </p:nvSpPr>
        <p:spPr>
          <a:xfrm>
            <a:off x="8066733" y="5707430"/>
            <a:ext cx="2667012"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RTSP </a:t>
            </a:r>
            <a:r>
              <a:rPr lang="zh-CN" altLang="en-US" sz="2000" dirty="0">
                <a:solidFill>
                  <a:prstClr val="black"/>
                </a:solidFill>
                <a:latin typeface="Microsoft YaHei" panose="020B0503020204020204" pitchFamily="34" charset="-122"/>
                <a:ea typeface="Microsoft YaHei" panose="020B0503020204020204" pitchFamily="34" charset="-122"/>
              </a:rPr>
              <a:t>协议的工作过程</a:t>
            </a:r>
            <a:endParaRPr lang="zh-CN" altLang="en-US" sz="1600" dirty="0">
              <a:solidFill>
                <a:prstClr val="black"/>
              </a:solidFill>
            </a:endParaRPr>
          </a:p>
        </p:txBody>
      </p:sp>
      <p:sp>
        <p:nvSpPr>
          <p:cNvPr id="51" name="灯片编号占位符 3">
            <a:extLst>
              <a:ext uri="{FF2B5EF4-FFF2-40B4-BE49-F238E27FC236}">
                <a16:creationId xmlns:a16="http://schemas.microsoft.com/office/drawing/2014/main" id="{4D2CB518-F2EC-4EC2-985F-4D1513304C1C}"/>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46</a:t>
            </a:fld>
            <a:endParaRPr lang="en-US" dirty="0"/>
          </a:p>
        </p:txBody>
      </p:sp>
    </p:spTree>
    <p:extLst>
      <p:ext uri="{BB962C8B-B14F-4D97-AF65-F5344CB8AC3E}">
        <p14:creationId xmlns:p14="http://schemas.microsoft.com/office/powerpoint/2010/main" val="32377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down)">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childTnLst>
                                </p:cTn>
                              </p:par>
                              <p:par>
                                <p:cTn id="56" presetID="22" presetClass="entr" presetSubtype="4"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par>
                                <p:cTn id="63" presetID="22" presetClass="entr" presetSubtype="4"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childTnLst>
                                </p:cTn>
                              </p:par>
                              <p:par>
                                <p:cTn id="70" presetID="22" presetClass="entr" presetSubtype="4"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down)">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F463D-EA07-4E9F-B263-5DBC8D12DDA0}"/>
              </a:ext>
            </a:extLst>
          </p:cNvPr>
          <p:cNvSpPr>
            <a:spLocks noGrp="1"/>
          </p:cNvSpPr>
          <p:nvPr>
            <p:ph type="title"/>
          </p:nvPr>
        </p:nvSpPr>
        <p:spPr/>
        <p:txBody>
          <a:bodyPr/>
          <a:lstStyle/>
          <a:p>
            <a:r>
              <a:rPr lang="en-US" altLang="zh-CN" dirty="0"/>
              <a:t>RTMP</a:t>
            </a:r>
            <a:endParaRPr lang="zh-CN" altLang="en-US" dirty="0"/>
          </a:p>
        </p:txBody>
      </p:sp>
      <p:sp>
        <p:nvSpPr>
          <p:cNvPr id="3" name="内容占位符 2">
            <a:extLst>
              <a:ext uri="{FF2B5EF4-FFF2-40B4-BE49-F238E27FC236}">
                <a16:creationId xmlns:a16="http://schemas.microsoft.com/office/drawing/2014/main" id="{CF373038-3E3F-4D5E-A704-3C155048C6A8}"/>
              </a:ext>
            </a:extLst>
          </p:cNvPr>
          <p:cNvSpPr>
            <a:spLocks noGrp="1"/>
          </p:cNvSpPr>
          <p:nvPr>
            <p:ph idx="1"/>
          </p:nvPr>
        </p:nvSpPr>
        <p:spPr/>
        <p:txBody>
          <a:bodyPr/>
          <a:lstStyle/>
          <a:p>
            <a:r>
              <a:rPr lang="en-US" altLang="zh-CN" dirty="0"/>
              <a:t>RTMP</a:t>
            </a:r>
            <a:r>
              <a:rPr lang="zh-CN" altLang="en-US" dirty="0"/>
              <a:t>：</a:t>
            </a:r>
            <a:r>
              <a:rPr lang="en-US" altLang="zh-CN" dirty="0"/>
              <a:t>Adobe</a:t>
            </a:r>
            <a:r>
              <a:rPr lang="zh-CN" altLang="en-US" dirty="0"/>
              <a:t>开发，最初用于</a:t>
            </a:r>
            <a:r>
              <a:rPr lang="en-US" altLang="zh-CN" dirty="0"/>
              <a:t>Flash</a:t>
            </a:r>
            <a:r>
              <a:rPr lang="zh-CN" altLang="en-US" dirty="0"/>
              <a:t>媒体传输，后被广泛使用</a:t>
            </a:r>
            <a:endParaRPr lang="en-US" altLang="zh-CN" dirty="0"/>
          </a:p>
        </p:txBody>
      </p:sp>
      <p:sp>
        <p:nvSpPr>
          <p:cNvPr id="4" name="灯片编号占位符 3">
            <a:extLst>
              <a:ext uri="{FF2B5EF4-FFF2-40B4-BE49-F238E27FC236}">
                <a16:creationId xmlns:a16="http://schemas.microsoft.com/office/drawing/2014/main" id="{94FB0722-CBA3-4D4B-9D3C-BC61298D7684}"/>
              </a:ext>
            </a:extLst>
          </p:cNvPr>
          <p:cNvSpPr>
            <a:spLocks noGrp="1"/>
          </p:cNvSpPr>
          <p:nvPr>
            <p:ph type="sldNum" sz="quarter" idx="11"/>
          </p:nvPr>
        </p:nvSpPr>
        <p:spPr/>
        <p:txBody>
          <a:bodyPr/>
          <a:lstStyle/>
          <a:p>
            <a:pPr>
              <a:defRPr/>
            </a:pPr>
            <a:fld id="{3FFE790D-BCFB-4008-9260-CA63AEE325FD}" type="slidenum">
              <a:rPr lang="en-US" smtClean="0"/>
              <a:pPr>
                <a:defRPr/>
              </a:pPr>
              <a:t>47</a:t>
            </a:fld>
            <a:endParaRPr lang="en-US" dirty="0"/>
          </a:p>
        </p:txBody>
      </p:sp>
      <p:graphicFrame>
        <p:nvGraphicFramePr>
          <p:cNvPr id="5" name="表格 4">
            <a:extLst>
              <a:ext uri="{FF2B5EF4-FFF2-40B4-BE49-F238E27FC236}">
                <a16:creationId xmlns:a16="http://schemas.microsoft.com/office/drawing/2014/main" id="{492355B3-223B-4AD6-9BB5-21FB098A46A6}"/>
              </a:ext>
            </a:extLst>
          </p:cNvPr>
          <p:cNvGraphicFramePr>
            <a:graphicFrameLocks noGrp="1"/>
          </p:cNvGraphicFramePr>
          <p:nvPr>
            <p:extLst>
              <p:ext uri="{D42A27DB-BD31-4B8C-83A1-F6EECF244321}">
                <p14:modId xmlns:p14="http://schemas.microsoft.com/office/powerpoint/2010/main" val="1809610103"/>
              </p:ext>
            </p:extLst>
          </p:nvPr>
        </p:nvGraphicFramePr>
        <p:xfrm>
          <a:off x="1905000" y="2644984"/>
          <a:ext cx="8127999" cy="29921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23200629"/>
                    </a:ext>
                  </a:extLst>
                </a:gridCol>
                <a:gridCol w="2709333">
                  <a:extLst>
                    <a:ext uri="{9D8B030D-6E8A-4147-A177-3AD203B41FA5}">
                      <a16:colId xmlns:a16="http://schemas.microsoft.com/office/drawing/2014/main" val="2625249040"/>
                    </a:ext>
                  </a:extLst>
                </a:gridCol>
                <a:gridCol w="2709333">
                  <a:extLst>
                    <a:ext uri="{9D8B030D-6E8A-4147-A177-3AD203B41FA5}">
                      <a16:colId xmlns:a16="http://schemas.microsoft.com/office/drawing/2014/main" val="3851220922"/>
                    </a:ext>
                  </a:extLst>
                </a:gridCol>
              </a:tblGrid>
              <a:tr h="370840">
                <a:tc>
                  <a:txBody>
                    <a:bodyPr/>
                    <a:lstStyle/>
                    <a:p>
                      <a:endParaRPr lang="zh-CN" altLang="en-US" dirty="0"/>
                    </a:p>
                  </a:txBody>
                  <a:tcPr/>
                </a:tc>
                <a:tc>
                  <a:txBody>
                    <a:bodyPr/>
                    <a:lstStyle/>
                    <a:p>
                      <a:pPr algn="ctr"/>
                      <a:r>
                        <a:rPr lang="en-US" altLang="zh-CN" sz="2000" b="1" dirty="0"/>
                        <a:t>RTMP</a:t>
                      </a:r>
                      <a:endParaRPr lang="zh-CN" altLang="en-US" sz="2000" b="1" dirty="0"/>
                    </a:p>
                  </a:txBody>
                  <a:tcPr anchor="ctr"/>
                </a:tc>
                <a:tc>
                  <a:txBody>
                    <a:bodyPr/>
                    <a:lstStyle/>
                    <a:p>
                      <a:pPr algn="ctr"/>
                      <a:r>
                        <a:rPr lang="en-US" altLang="zh-CN" sz="2000" b="1" dirty="0"/>
                        <a:t>RTSP</a:t>
                      </a:r>
                      <a:endParaRPr lang="zh-CN" altLang="en-US" sz="2000" b="1" dirty="0"/>
                    </a:p>
                  </a:txBody>
                  <a:tcPr anchor="ctr"/>
                </a:tc>
                <a:extLst>
                  <a:ext uri="{0D108BD9-81ED-4DB2-BD59-A6C34878D82A}">
                    <a16:rowId xmlns:a16="http://schemas.microsoft.com/office/drawing/2014/main" val="3336188361"/>
                  </a:ext>
                </a:extLst>
              </a:tr>
              <a:tr h="370840">
                <a:tc>
                  <a:txBody>
                    <a:bodyPr/>
                    <a:lstStyle/>
                    <a:p>
                      <a:r>
                        <a:rPr lang="zh-CN" altLang="en-US" dirty="0"/>
                        <a:t>开发者</a:t>
                      </a:r>
                    </a:p>
                  </a:txBody>
                  <a:tcPr/>
                </a:tc>
                <a:tc>
                  <a:txBody>
                    <a:bodyPr/>
                    <a:lstStyle/>
                    <a:p>
                      <a:r>
                        <a:rPr lang="en-US" altLang="zh-CN" dirty="0"/>
                        <a:t>Adobe</a:t>
                      </a:r>
                      <a:endParaRPr lang="zh-CN" altLang="en-US" dirty="0"/>
                    </a:p>
                  </a:txBody>
                  <a:tcPr/>
                </a:tc>
                <a:tc>
                  <a:txBody>
                    <a:bodyPr/>
                    <a:lstStyle/>
                    <a:p>
                      <a:r>
                        <a:rPr lang="en-US" altLang="zh-CN" dirty="0"/>
                        <a:t>IETF</a:t>
                      </a:r>
                      <a:endParaRPr lang="zh-CN" altLang="en-US" dirty="0"/>
                    </a:p>
                  </a:txBody>
                  <a:tcPr/>
                </a:tc>
                <a:extLst>
                  <a:ext uri="{0D108BD9-81ED-4DB2-BD59-A6C34878D82A}">
                    <a16:rowId xmlns:a16="http://schemas.microsoft.com/office/drawing/2014/main" val="3797435972"/>
                  </a:ext>
                </a:extLst>
              </a:tr>
              <a:tr h="370840">
                <a:tc>
                  <a:txBody>
                    <a:bodyPr/>
                    <a:lstStyle/>
                    <a:p>
                      <a:r>
                        <a:rPr lang="zh-CN" altLang="en-US" dirty="0"/>
                        <a:t>底层</a:t>
                      </a:r>
                    </a:p>
                  </a:txBody>
                  <a:tcPr/>
                </a:tc>
                <a:tc>
                  <a:txBody>
                    <a:bodyPr/>
                    <a:lstStyle/>
                    <a:p>
                      <a:r>
                        <a:rPr lang="en-US" altLang="zh-CN" dirty="0"/>
                        <a:t>TCP</a:t>
                      </a:r>
                      <a:endParaRPr lang="zh-CN" altLang="en-US" dirty="0"/>
                    </a:p>
                  </a:txBody>
                  <a:tcPr/>
                </a:tc>
                <a:tc>
                  <a:txBody>
                    <a:bodyPr/>
                    <a:lstStyle/>
                    <a:p>
                      <a:r>
                        <a:rPr lang="en-US" altLang="zh-CN" dirty="0"/>
                        <a:t>TCP or UDP</a:t>
                      </a:r>
                      <a:endParaRPr lang="zh-CN" altLang="en-US" dirty="0"/>
                    </a:p>
                  </a:txBody>
                  <a:tcPr/>
                </a:tc>
                <a:extLst>
                  <a:ext uri="{0D108BD9-81ED-4DB2-BD59-A6C34878D82A}">
                    <a16:rowId xmlns:a16="http://schemas.microsoft.com/office/drawing/2014/main" val="1124642307"/>
                  </a:ext>
                </a:extLst>
              </a:tr>
              <a:tr h="370840">
                <a:tc>
                  <a:txBody>
                    <a:bodyPr/>
                    <a:lstStyle/>
                    <a:p>
                      <a:r>
                        <a:rPr lang="zh-CN" altLang="en-US" dirty="0"/>
                        <a:t>依赖其他协议</a:t>
                      </a:r>
                    </a:p>
                  </a:txBody>
                  <a:tcPr/>
                </a:tc>
                <a:tc>
                  <a:txBody>
                    <a:bodyPr/>
                    <a:lstStyle/>
                    <a:p>
                      <a:r>
                        <a:rPr lang="zh-CN" altLang="en-US" dirty="0"/>
                        <a:t>无</a:t>
                      </a:r>
                    </a:p>
                  </a:txBody>
                  <a:tcPr/>
                </a:tc>
                <a:tc>
                  <a:txBody>
                    <a:bodyPr/>
                    <a:lstStyle/>
                    <a:p>
                      <a:r>
                        <a:rPr lang="en-US" altLang="zh-CN" dirty="0"/>
                        <a:t>RTP+RTCP</a:t>
                      </a:r>
                      <a:endParaRPr lang="zh-CN" altLang="en-US" dirty="0"/>
                    </a:p>
                  </a:txBody>
                  <a:tcPr/>
                </a:tc>
                <a:extLst>
                  <a:ext uri="{0D108BD9-81ED-4DB2-BD59-A6C34878D82A}">
                    <a16:rowId xmlns:a16="http://schemas.microsoft.com/office/drawing/2014/main" val="2772814177"/>
                  </a:ext>
                </a:extLst>
              </a:tr>
              <a:tr h="370840">
                <a:tc>
                  <a:txBody>
                    <a:bodyPr/>
                    <a:lstStyle/>
                    <a:p>
                      <a:r>
                        <a:rPr lang="zh-CN" altLang="en-US" dirty="0"/>
                        <a:t>延迟</a:t>
                      </a:r>
                    </a:p>
                  </a:txBody>
                  <a:tcPr/>
                </a:tc>
                <a:tc>
                  <a:txBody>
                    <a:bodyPr/>
                    <a:lstStyle/>
                    <a:p>
                      <a:r>
                        <a:rPr lang="zh-CN" altLang="en-US" dirty="0"/>
                        <a:t>低</a:t>
                      </a:r>
                    </a:p>
                  </a:txBody>
                  <a:tcPr/>
                </a:tc>
                <a:tc>
                  <a:txBody>
                    <a:bodyPr/>
                    <a:lstStyle/>
                    <a:p>
                      <a:r>
                        <a:rPr lang="zh-CN" altLang="en-US" dirty="0"/>
                        <a:t>高</a:t>
                      </a:r>
                    </a:p>
                  </a:txBody>
                  <a:tcPr/>
                </a:tc>
                <a:extLst>
                  <a:ext uri="{0D108BD9-81ED-4DB2-BD59-A6C34878D82A}">
                    <a16:rowId xmlns:a16="http://schemas.microsoft.com/office/drawing/2014/main" val="2493813889"/>
                  </a:ext>
                </a:extLst>
              </a:tr>
              <a:tr h="370840">
                <a:tc>
                  <a:txBody>
                    <a:bodyPr/>
                    <a:lstStyle/>
                    <a:p>
                      <a:r>
                        <a:rPr lang="zh-CN" altLang="en-US" dirty="0"/>
                        <a:t>交互能力</a:t>
                      </a:r>
                    </a:p>
                  </a:txBody>
                  <a:tcPr/>
                </a:tc>
                <a:tc>
                  <a:txBody>
                    <a:bodyPr/>
                    <a:lstStyle/>
                    <a:p>
                      <a:r>
                        <a:rPr lang="zh-CN" altLang="en-US" dirty="0"/>
                        <a:t>支持复杂交互（聊天、游戏）</a:t>
                      </a:r>
                    </a:p>
                  </a:txBody>
                  <a:tcPr/>
                </a:tc>
                <a:tc>
                  <a:txBody>
                    <a:bodyPr/>
                    <a:lstStyle/>
                    <a:p>
                      <a:r>
                        <a:rPr lang="zh-CN" altLang="en-US" dirty="0"/>
                        <a:t>播放、暂停等</a:t>
                      </a:r>
                    </a:p>
                  </a:txBody>
                  <a:tcPr/>
                </a:tc>
                <a:extLst>
                  <a:ext uri="{0D108BD9-81ED-4DB2-BD59-A6C34878D82A}">
                    <a16:rowId xmlns:a16="http://schemas.microsoft.com/office/drawing/2014/main" val="97263253"/>
                  </a:ext>
                </a:extLst>
              </a:tr>
              <a:tr h="370840">
                <a:tc>
                  <a:txBody>
                    <a:bodyPr/>
                    <a:lstStyle/>
                    <a:p>
                      <a:r>
                        <a:rPr lang="zh-CN" altLang="en-US" dirty="0"/>
                        <a:t>开销</a:t>
                      </a:r>
                    </a:p>
                  </a:txBody>
                  <a:tcPr/>
                </a:tc>
                <a:tc>
                  <a:txBody>
                    <a:bodyPr/>
                    <a:lstStyle/>
                    <a:p>
                      <a:r>
                        <a:rPr lang="zh-CN" altLang="en-US" dirty="0"/>
                        <a:t>大</a:t>
                      </a:r>
                    </a:p>
                  </a:txBody>
                  <a:tcPr/>
                </a:tc>
                <a:tc>
                  <a:txBody>
                    <a:bodyPr/>
                    <a:lstStyle/>
                    <a:p>
                      <a:r>
                        <a:rPr lang="zh-CN" altLang="en-US" dirty="0"/>
                        <a:t>低（</a:t>
                      </a:r>
                      <a:r>
                        <a:rPr lang="en-US" altLang="zh-CN" dirty="0"/>
                        <a:t>UDP</a:t>
                      </a:r>
                      <a:r>
                        <a:rPr lang="zh-CN" altLang="en-US" dirty="0"/>
                        <a:t>）</a:t>
                      </a:r>
                    </a:p>
                  </a:txBody>
                  <a:tcPr/>
                </a:tc>
                <a:extLst>
                  <a:ext uri="{0D108BD9-81ED-4DB2-BD59-A6C34878D82A}">
                    <a16:rowId xmlns:a16="http://schemas.microsoft.com/office/drawing/2014/main" val="2939827948"/>
                  </a:ext>
                </a:extLst>
              </a:tr>
              <a:tr h="370840">
                <a:tc>
                  <a:txBody>
                    <a:bodyPr/>
                    <a:lstStyle/>
                    <a:p>
                      <a:r>
                        <a:rPr lang="zh-CN" altLang="en-US" dirty="0"/>
                        <a:t>应用场景</a:t>
                      </a:r>
                    </a:p>
                  </a:txBody>
                  <a:tcPr/>
                </a:tc>
                <a:tc>
                  <a:txBody>
                    <a:bodyPr/>
                    <a:lstStyle/>
                    <a:p>
                      <a:r>
                        <a:rPr lang="zh-CN" altLang="en-US" dirty="0"/>
                        <a:t>直播、实时通信</a:t>
                      </a:r>
                    </a:p>
                  </a:txBody>
                  <a:tcPr/>
                </a:tc>
                <a:tc>
                  <a:txBody>
                    <a:bodyPr/>
                    <a:lstStyle/>
                    <a:p>
                      <a:r>
                        <a:rPr lang="en-US" altLang="zh-CN" dirty="0"/>
                        <a:t>IP</a:t>
                      </a:r>
                      <a:r>
                        <a:rPr lang="zh-CN" altLang="en-US" dirty="0"/>
                        <a:t>摄像头、物联网</a:t>
                      </a:r>
                    </a:p>
                  </a:txBody>
                  <a:tcPr/>
                </a:tc>
                <a:extLst>
                  <a:ext uri="{0D108BD9-81ED-4DB2-BD59-A6C34878D82A}">
                    <a16:rowId xmlns:a16="http://schemas.microsoft.com/office/drawing/2014/main" val="257205012"/>
                  </a:ext>
                </a:extLst>
              </a:tr>
            </a:tbl>
          </a:graphicData>
        </a:graphic>
      </p:graphicFrame>
    </p:spTree>
    <p:extLst>
      <p:ext uri="{BB962C8B-B14F-4D97-AF65-F5344CB8AC3E}">
        <p14:creationId xmlns:p14="http://schemas.microsoft.com/office/powerpoint/2010/main" val="198149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4BC59-B980-42F6-A5E8-AE8C1895F972}"/>
              </a:ext>
            </a:extLst>
          </p:cNvPr>
          <p:cNvSpPr>
            <a:spLocks noGrp="1"/>
          </p:cNvSpPr>
          <p:nvPr>
            <p:ph type="title"/>
          </p:nvPr>
        </p:nvSpPr>
        <p:spPr/>
        <p:txBody>
          <a:bodyPr/>
          <a:lstStyle/>
          <a:p>
            <a:r>
              <a:rPr lang="zh-CN" altLang="en-US" dirty="0"/>
              <a:t>其他流媒体技术</a:t>
            </a:r>
          </a:p>
        </p:txBody>
      </p:sp>
      <p:sp>
        <p:nvSpPr>
          <p:cNvPr id="3" name="内容占位符 2">
            <a:extLst>
              <a:ext uri="{FF2B5EF4-FFF2-40B4-BE49-F238E27FC236}">
                <a16:creationId xmlns:a16="http://schemas.microsoft.com/office/drawing/2014/main" id="{ADE940EB-121D-49F3-ACA4-1226BE6D460E}"/>
              </a:ext>
            </a:extLst>
          </p:cNvPr>
          <p:cNvSpPr>
            <a:spLocks noGrp="1"/>
          </p:cNvSpPr>
          <p:nvPr>
            <p:ph idx="1"/>
          </p:nvPr>
        </p:nvSpPr>
        <p:spPr/>
        <p:txBody>
          <a:bodyPr/>
          <a:lstStyle/>
          <a:p>
            <a:r>
              <a:rPr lang="en-US" altLang="zh-CN" dirty="0"/>
              <a:t>RSVP</a:t>
            </a:r>
            <a:r>
              <a:rPr lang="zh-CN" altLang="en-US" dirty="0"/>
              <a:t>：让网络层预留资源，通常用于专网</a:t>
            </a:r>
            <a:endParaRPr lang="en-US" altLang="zh-CN" dirty="0"/>
          </a:p>
          <a:p>
            <a:endParaRPr lang="en-US" altLang="zh-CN" dirty="0"/>
          </a:p>
          <a:p>
            <a:r>
              <a:rPr lang="en-US" altLang="zh-CN" dirty="0"/>
              <a:t>MMS</a:t>
            </a:r>
            <a:r>
              <a:rPr lang="zh-CN" altLang="en-US" dirty="0"/>
              <a:t>：</a:t>
            </a:r>
            <a:r>
              <a:rPr lang="en-US" altLang="zh-CN" dirty="0"/>
              <a:t>Microsoft Media Server Protocol</a:t>
            </a:r>
            <a:r>
              <a:rPr lang="zh-CN" altLang="en-US" dirty="0"/>
              <a:t>，微软流媒体协议</a:t>
            </a:r>
            <a:endParaRPr lang="en-US" altLang="zh-CN" dirty="0"/>
          </a:p>
          <a:p>
            <a:pPr lvl="1"/>
            <a:r>
              <a:rPr lang="zh-CN" altLang="en-US" dirty="0"/>
              <a:t>支持</a:t>
            </a:r>
            <a:r>
              <a:rPr lang="en-US" altLang="zh-CN" dirty="0"/>
              <a:t>UDP</a:t>
            </a:r>
            <a:r>
              <a:rPr lang="zh-CN" altLang="en-US" dirty="0"/>
              <a:t>、</a:t>
            </a:r>
            <a:r>
              <a:rPr lang="en-US" altLang="zh-CN" dirty="0"/>
              <a:t>TCP</a:t>
            </a:r>
            <a:r>
              <a:rPr lang="zh-CN" altLang="en-US" dirty="0"/>
              <a:t>，但是不使用</a:t>
            </a:r>
            <a:r>
              <a:rPr lang="en-US" altLang="zh-CN" dirty="0"/>
              <a:t>RTP</a:t>
            </a:r>
            <a:r>
              <a:rPr lang="zh-CN" altLang="en-US" dirty="0"/>
              <a:t>与</a:t>
            </a:r>
            <a:r>
              <a:rPr lang="en-US" altLang="zh-CN" dirty="0"/>
              <a:t>RTCP</a:t>
            </a:r>
            <a:r>
              <a:rPr lang="zh-CN" altLang="en-US" dirty="0"/>
              <a:t>，而是微软内部的</a:t>
            </a:r>
            <a:r>
              <a:rPr lang="en-US" altLang="zh-CN" dirty="0"/>
              <a:t>ASF</a:t>
            </a:r>
            <a:r>
              <a:rPr lang="zh-CN" altLang="en-US" dirty="0"/>
              <a:t>格式</a:t>
            </a:r>
            <a:endParaRPr lang="en-US" altLang="zh-CN" dirty="0"/>
          </a:p>
          <a:p>
            <a:pPr lvl="1"/>
            <a:r>
              <a:rPr lang="zh-CN" altLang="en-US" dirty="0"/>
              <a:t>逐渐淘汰</a:t>
            </a:r>
            <a:endParaRPr lang="en-US" altLang="zh-CN" dirty="0"/>
          </a:p>
          <a:p>
            <a:endParaRPr lang="en-US" altLang="zh-CN" dirty="0"/>
          </a:p>
          <a:p>
            <a:r>
              <a:rPr lang="zh-CN" altLang="en-US" dirty="0"/>
              <a:t>随着</a:t>
            </a:r>
            <a:r>
              <a:rPr lang="en-US" altLang="zh-CN" dirty="0"/>
              <a:t>HTTP5</a:t>
            </a:r>
            <a:r>
              <a:rPr lang="zh-CN" altLang="en-US" dirty="0"/>
              <a:t>的出现，传输流媒体协议逐渐减少</a:t>
            </a:r>
            <a:endParaRPr lang="en-US" altLang="zh-CN" dirty="0"/>
          </a:p>
          <a:p>
            <a:endParaRPr lang="en-US" altLang="zh-CN" dirty="0"/>
          </a:p>
          <a:p>
            <a:r>
              <a:rPr lang="zh-CN" altLang="en-US" dirty="0"/>
              <a:t>最新流媒体技术</a:t>
            </a:r>
            <a:endParaRPr lang="en-US" altLang="zh-CN" dirty="0"/>
          </a:p>
          <a:p>
            <a:pPr lvl="1"/>
            <a:r>
              <a:rPr lang="en-US" altLang="zh-CN" dirty="0"/>
              <a:t>WebRTC</a:t>
            </a:r>
          </a:p>
          <a:p>
            <a:pPr lvl="1"/>
            <a:r>
              <a:rPr lang="zh-CN" altLang="en-US" dirty="0"/>
              <a:t>基于</a:t>
            </a:r>
            <a:r>
              <a:rPr lang="en-US" altLang="zh-CN" dirty="0"/>
              <a:t>HTTP</a:t>
            </a:r>
            <a:r>
              <a:rPr lang="zh-CN" altLang="en-US" dirty="0"/>
              <a:t>的流媒体</a:t>
            </a:r>
          </a:p>
        </p:txBody>
      </p:sp>
      <p:sp>
        <p:nvSpPr>
          <p:cNvPr id="4" name="灯片编号占位符 3">
            <a:extLst>
              <a:ext uri="{FF2B5EF4-FFF2-40B4-BE49-F238E27FC236}">
                <a16:creationId xmlns:a16="http://schemas.microsoft.com/office/drawing/2014/main" id="{62F9CECC-C8F3-4358-999F-07FDAAFF3A7C}"/>
              </a:ext>
            </a:extLst>
          </p:cNvPr>
          <p:cNvSpPr>
            <a:spLocks noGrp="1"/>
          </p:cNvSpPr>
          <p:nvPr>
            <p:ph type="sldNum" sz="quarter" idx="11"/>
          </p:nvPr>
        </p:nvSpPr>
        <p:spPr/>
        <p:txBody>
          <a:bodyPr/>
          <a:lstStyle/>
          <a:p>
            <a:pPr>
              <a:defRPr/>
            </a:pPr>
            <a:fld id="{3FFE790D-BCFB-4008-9260-CA63AEE325FD}" type="slidenum">
              <a:rPr lang="en-US" smtClean="0"/>
              <a:pPr>
                <a:defRPr/>
              </a:pPr>
              <a:t>48</a:t>
            </a:fld>
            <a:endParaRPr lang="en-US" dirty="0"/>
          </a:p>
        </p:txBody>
      </p:sp>
    </p:spTree>
    <p:extLst>
      <p:ext uri="{BB962C8B-B14F-4D97-AF65-F5344CB8AC3E}">
        <p14:creationId xmlns:p14="http://schemas.microsoft.com/office/powerpoint/2010/main" val="562300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182559"/>
            <a:ext cx="5040596" cy="223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pPr lvl="1" fontAlgn="base"/>
            <a:r>
              <a:rPr lang="en-US" altLang="zh-CN" dirty="0">
                <a:latin typeface="+mj-lt"/>
                <a:ea typeface="+mj-ea"/>
                <a:cs typeface="+mj-cs"/>
              </a:rPr>
              <a:t>WebRTC</a:t>
            </a:r>
            <a:r>
              <a:rPr lang="zh-CN" altLang="en-US" dirty="0">
                <a:latin typeface="+mj-lt"/>
                <a:ea typeface="+mj-ea"/>
                <a:cs typeface="+mj-cs"/>
              </a:rPr>
              <a:t>协议</a:t>
            </a:r>
            <a:endParaRPr lang="en-US" altLang="zh-CN" dirty="0">
              <a:latin typeface="+mj-lt"/>
              <a:ea typeface="+mj-ea"/>
              <a:cs typeface="+mj-cs"/>
            </a:endParaRPr>
          </a:p>
        </p:txBody>
      </p:sp>
      <p:sp>
        <p:nvSpPr>
          <p:cNvPr id="3" name="内容占位符 2"/>
          <p:cNvSpPr>
            <a:spLocks noGrp="1"/>
          </p:cNvSpPr>
          <p:nvPr>
            <p:ph idx="1"/>
          </p:nvPr>
        </p:nvSpPr>
        <p:spPr>
          <a:xfrm>
            <a:off x="609600" y="1600203"/>
            <a:ext cx="7467600" cy="4525963"/>
          </a:xfrm>
        </p:spPr>
        <p:txBody>
          <a:bodyPr>
            <a:noAutofit/>
          </a:bodyPr>
          <a:lstStyle/>
          <a:p>
            <a:pPr fontAlgn="base"/>
            <a:r>
              <a:rPr lang="zh-CN" altLang="en-US" sz="1800" dirty="0"/>
              <a:t>网页实时通信 </a:t>
            </a:r>
            <a:r>
              <a:rPr lang="en-US" altLang="zh-CN" sz="1800" dirty="0"/>
              <a:t>WebRTC</a:t>
            </a:r>
            <a:r>
              <a:rPr lang="zh-CN" altLang="en-US" sz="1800" dirty="0"/>
              <a:t>（</a:t>
            </a:r>
            <a:r>
              <a:rPr lang="en-US" altLang="zh-CN" sz="1800" dirty="0"/>
              <a:t>Web Real-Time Communication</a:t>
            </a:r>
            <a:r>
              <a:rPr lang="zh-CN" altLang="en-US" sz="1800" dirty="0"/>
              <a:t>）</a:t>
            </a:r>
            <a:endParaRPr lang="en-US" altLang="zh-CN" sz="1800" dirty="0"/>
          </a:p>
          <a:p>
            <a:pPr lvl="1" fontAlgn="base"/>
            <a:r>
              <a:rPr lang="zh-CN" altLang="en-US" sz="1600" dirty="0"/>
              <a:t>由</a:t>
            </a:r>
            <a:r>
              <a:rPr lang="en-US" altLang="zh-CN" sz="1600" dirty="0"/>
              <a:t>Google</a:t>
            </a:r>
            <a:r>
              <a:rPr lang="zh-CN" altLang="en-US" sz="1600" dirty="0"/>
              <a:t>发起的实时音视频通信</a:t>
            </a:r>
            <a:r>
              <a:rPr lang="zh-CN" altLang="en-US" sz="1600" dirty="0">
                <a:solidFill>
                  <a:srgbClr val="C00000"/>
                </a:solidFill>
              </a:rPr>
              <a:t>开源项目</a:t>
            </a:r>
            <a:endParaRPr lang="en-US" altLang="zh-CN" sz="1600" dirty="0">
              <a:solidFill>
                <a:srgbClr val="C00000"/>
              </a:solidFill>
            </a:endParaRPr>
          </a:p>
          <a:p>
            <a:pPr lvl="1" fontAlgn="base"/>
            <a:r>
              <a:rPr lang="zh-CN" altLang="en-US" sz="1600" dirty="0"/>
              <a:t>建立浏览器之间</a:t>
            </a:r>
            <a:r>
              <a:rPr lang="zh-CN" altLang="en-US" sz="1600" dirty="0">
                <a:solidFill>
                  <a:schemeClr val="accent1"/>
                </a:solidFill>
              </a:rPr>
              <a:t>点对点</a:t>
            </a:r>
            <a:r>
              <a:rPr lang="zh-CN" altLang="en-US" sz="1600" dirty="0"/>
              <a:t>的连接，实现音</a:t>
            </a:r>
            <a:r>
              <a:rPr lang="en-US" altLang="zh-CN" sz="1600" dirty="0"/>
              <a:t>/</a:t>
            </a:r>
            <a:r>
              <a:rPr lang="zh-CN" altLang="en-US" sz="1600" dirty="0"/>
              <a:t>视频流的传输</a:t>
            </a:r>
            <a:endParaRPr lang="en-US" altLang="zh-CN" sz="1600" dirty="0"/>
          </a:p>
          <a:p>
            <a:pPr fontAlgn="base"/>
            <a:r>
              <a:rPr lang="en-US" altLang="zh-CN" sz="1800" dirty="0"/>
              <a:t>WebRTC</a:t>
            </a:r>
            <a:r>
              <a:rPr lang="zh-CN" altLang="en-US" sz="1800" dirty="0"/>
              <a:t>协议栈</a:t>
            </a:r>
            <a:endParaRPr lang="en-US" altLang="zh-CN" sz="1800" dirty="0"/>
          </a:p>
          <a:p>
            <a:pPr lvl="1" fontAlgn="base"/>
            <a:r>
              <a:rPr lang="zh-CN" altLang="en-US" sz="1600" dirty="0"/>
              <a:t>为了满足实时性需求，其核心协议基于 </a:t>
            </a:r>
            <a:r>
              <a:rPr lang="en-US" altLang="zh-CN" sz="1600" dirty="0">
                <a:solidFill>
                  <a:srgbClr val="C00000"/>
                </a:solidFill>
              </a:rPr>
              <a:t>UDP</a:t>
            </a:r>
            <a:r>
              <a:rPr lang="en-US" altLang="zh-CN" sz="1600" dirty="0"/>
              <a:t> </a:t>
            </a:r>
            <a:r>
              <a:rPr lang="zh-CN" altLang="en-US" sz="1600" dirty="0"/>
              <a:t>基础上搭建</a:t>
            </a:r>
          </a:p>
          <a:p>
            <a:pPr lvl="1" fontAlgn="base"/>
            <a:r>
              <a:rPr lang="en-US" altLang="zh-CN" sz="1600" dirty="0">
                <a:solidFill>
                  <a:srgbClr val="C00000"/>
                </a:solidFill>
              </a:rPr>
              <a:t>Secure RTP</a:t>
            </a:r>
            <a:r>
              <a:rPr lang="zh-CN" altLang="en-US" sz="1600" dirty="0">
                <a:solidFill>
                  <a:srgbClr val="C00000"/>
                </a:solidFill>
              </a:rPr>
              <a:t>（</a:t>
            </a:r>
            <a:r>
              <a:rPr lang="en-US" altLang="zh-CN" sz="1600" dirty="0">
                <a:solidFill>
                  <a:srgbClr val="C00000"/>
                </a:solidFill>
              </a:rPr>
              <a:t>SRTP</a:t>
            </a:r>
            <a:r>
              <a:rPr lang="zh-CN" altLang="en-US" sz="1600" dirty="0">
                <a:solidFill>
                  <a:srgbClr val="C00000"/>
                </a:solidFill>
              </a:rPr>
              <a:t>）</a:t>
            </a:r>
            <a:r>
              <a:rPr lang="zh-CN" altLang="en-US" sz="1600" dirty="0"/>
              <a:t>与 </a:t>
            </a:r>
            <a:r>
              <a:rPr lang="en-US" altLang="zh-CN" sz="1600" dirty="0">
                <a:solidFill>
                  <a:srgbClr val="C00000"/>
                </a:solidFill>
              </a:rPr>
              <a:t>Secure  RTCP</a:t>
            </a:r>
            <a:r>
              <a:rPr lang="zh-CN" altLang="en-US" sz="1600" dirty="0">
                <a:solidFill>
                  <a:srgbClr val="C00000"/>
                </a:solidFill>
              </a:rPr>
              <a:t>（</a:t>
            </a:r>
            <a:r>
              <a:rPr lang="en-US" altLang="zh-CN" sz="1600" dirty="0">
                <a:solidFill>
                  <a:srgbClr val="C00000"/>
                </a:solidFill>
              </a:rPr>
              <a:t>SRTCP</a:t>
            </a:r>
            <a:r>
              <a:rPr lang="zh-CN" altLang="en-US" sz="1600" dirty="0">
                <a:solidFill>
                  <a:srgbClr val="C00000"/>
                </a:solidFill>
              </a:rPr>
              <a:t>）</a:t>
            </a:r>
            <a:r>
              <a:rPr lang="en-US" altLang="zh-CN" sz="1600" dirty="0">
                <a:solidFill>
                  <a:srgbClr val="C00000"/>
                </a:solidFill>
              </a:rPr>
              <a:t> </a:t>
            </a:r>
            <a:r>
              <a:rPr lang="zh-CN" altLang="en-US" sz="1600" dirty="0"/>
              <a:t>是对媒体数据的封装与传输控制协议</a:t>
            </a:r>
            <a:endParaRPr lang="en-US" altLang="zh-CN" sz="1600" dirty="0"/>
          </a:p>
          <a:p>
            <a:pPr lvl="1"/>
            <a:r>
              <a:rPr lang="zh-CN" altLang="en-US" sz="1600" dirty="0">
                <a:solidFill>
                  <a:srgbClr val="C00000"/>
                </a:solidFill>
              </a:rPr>
              <a:t>流控制传输协议</a:t>
            </a:r>
            <a:r>
              <a:rPr lang="en-US" altLang="zh-CN" sz="1600" dirty="0">
                <a:solidFill>
                  <a:srgbClr val="C00000"/>
                </a:solidFill>
              </a:rPr>
              <a:t>SCTP</a:t>
            </a:r>
            <a:r>
              <a:rPr lang="zh-CN" altLang="en-US" sz="1600" dirty="0"/>
              <a:t>，提供类似 </a:t>
            </a:r>
            <a:r>
              <a:rPr lang="en-US" altLang="zh-CN" sz="1600" dirty="0"/>
              <a:t>TCP + TLS</a:t>
            </a:r>
            <a:r>
              <a:rPr lang="zh-CN" altLang="en-US" sz="1600" dirty="0"/>
              <a:t>的特性</a:t>
            </a:r>
            <a:endParaRPr lang="en-US" altLang="zh-CN" sz="1600" dirty="0"/>
          </a:p>
          <a:p>
            <a:pPr lvl="2"/>
            <a:r>
              <a:rPr lang="en-US" altLang="zh-CN" sz="1300" dirty="0">
                <a:solidFill>
                  <a:schemeClr val="accent1"/>
                </a:solidFill>
              </a:rPr>
              <a:t>RTCPeerConnection</a:t>
            </a:r>
            <a:r>
              <a:rPr lang="en-US" altLang="zh-CN" sz="1300" dirty="0"/>
              <a:t> </a:t>
            </a:r>
            <a:r>
              <a:rPr lang="zh-CN" altLang="en-US" sz="1300" dirty="0"/>
              <a:t>用来建立和维护端到端连接</a:t>
            </a:r>
          </a:p>
          <a:p>
            <a:pPr lvl="2"/>
            <a:r>
              <a:rPr lang="en-US" altLang="zh-CN" sz="1300" dirty="0">
                <a:solidFill>
                  <a:schemeClr val="accent1"/>
                </a:solidFill>
              </a:rPr>
              <a:t>RTCDataChannel</a:t>
            </a:r>
            <a:r>
              <a:rPr lang="en-US" altLang="zh-CN" sz="1300" dirty="0"/>
              <a:t> </a:t>
            </a:r>
            <a:r>
              <a:rPr lang="zh-CN" altLang="en-US" sz="1300" dirty="0"/>
              <a:t>用来支持端到端的任意二进制数据传输</a:t>
            </a:r>
            <a:endParaRPr lang="en-US" altLang="zh-CN" sz="1300" dirty="0"/>
          </a:p>
          <a:p>
            <a:pPr lvl="2"/>
            <a:r>
              <a:rPr lang="en-US" altLang="zh-CN" sz="1300" dirty="0">
                <a:solidFill>
                  <a:schemeClr val="accent1"/>
                </a:solidFill>
              </a:rPr>
              <a:t>DTLS</a:t>
            </a:r>
            <a:r>
              <a:rPr lang="en-US" altLang="zh-CN" sz="1300" dirty="0"/>
              <a:t> </a:t>
            </a:r>
            <a:r>
              <a:rPr lang="zh-CN" altLang="en-US" sz="1300" dirty="0"/>
              <a:t>对传输内容进行加密，是 </a:t>
            </a:r>
            <a:r>
              <a:rPr lang="en-US" altLang="zh-CN" sz="1300" dirty="0"/>
              <a:t>UDP </a:t>
            </a:r>
            <a:r>
              <a:rPr lang="zh-CN" altLang="en-US" sz="1300" dirty="0"/>
              <a:t>版 </a:t>
            </a:r>
            <a:r>
              <a:rPr lang="en-US" altLang="zh-CN" sz="1300" dirty="0"/>
              <a:t>TLS</a:t>
            </a:r>
            <a:endParaRPr lang="zh-CN" altLang="en-US" sz="1300" dirty="0"/>
          </a:p>
          <a:p>
            <a:pPr lvl="2"/>
            <a:r>
              <a:rPr lang="en-US" altLang="zh-CN" sz="1300" dirty="0">
                <a:solidFill>
                  <a:schemeClr val="accent1"/>
                </a:solidFill>
              </a:rPr>
              <a:t>ICE</a:t>
            </a:r>
            <a:r>
              <a:rPr lang="zh-CN" altLang="en-US" sz="1300" dirty="0">
                <a:solidFill>
                  <a:schemeClr val="accent1"/>
                </a:solidFill>
              </a:rPr>
              <a:t>、</a:t>
            </a:r>
            <a:r>
              <a:rPr lang="en-US" altLang="zh-CN" sz="1300" dirty="0">
                <a:solidFill>
                  <a:schemeClr val="accent1"/>
                </a:solidFill>
              </a:rPr>
              <a:t>STUN</a:t>
            </a:r>
            <a:r>
              <a:rPr lang="zh-CN" altLang="en-US" sz="1300" dirty="0">
                <a:solidFill>
                  <a:schemeClr val="accent1"/>
                </a:solidFill>
              </a:rPr>
              <a:t>、</a:t>
            </a:r>
            <a:r>
              <a:rPr lang="en-US" altLang="zh-CN" sz="1300" dirty="0">
                <a:solidFill>
                  <a:schemeClr val="accent1"/>
                </a:solidFill>
              </a:rPr>
              <a:t>TURN </a:t>
            </a:r>
            <a:r>
              <a:rPr lang="zh-CN" altLang="en-US" sz="1300" dirty="0"/>
              <a:t>用于内网穿透，应对</a:t>
            </a:r>
            <a:r>
              <a:rPr lang="en-US" altLang="zh-CN" sz="1300" dirty="0"/>
              <a:t>NAT</a:t>
            </a:r>
            <a:br>
              <a:rPr lang="en-US" altLang="zh-CN" sz="1300" dirty="0"/>
            </a:br>
            <a:r>
              <a:rPr lang="zh-CN" altLang="en-US" sz="1300" dirty="0"/>
              <a:t>等私有地址转换的问题</a:t>
            </a:r>
            <a:endParaRPr lang="en-US" altLang="zh-CN" sz="1300" dirty="0"/>
          </a:p>
        </p:txBody>
      </p:sp>
      <p:sp>
        <p:nvSpPr>
          <p:cNvPr id="9" name="矩形 8">
            <a:extLst>
              <a:ext uri="{FF2B5EF4-FFF2-40B4-BE49-F238E27FC236}">
                <a16:creationId xmlns:a16="http://schemas.microsoft.com/office/drawing/2014/main" id="{ABA9B5BB-F2A2-D344-BCDD-CA8B04DDF062}"/>
              </a:ext>
            </a:extLst>
          </p:cNvPr>
          <p:cNvSpPr/>
          <p:nvPr/>
        </p:nvSpPr>
        <p:spPr>
          <a:xfrm>
            <a:off x="8738261" y="1967555"/>
            <a:ext cx="2993363" cy="707886"/>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开源项目与</a:t>
            </a:r>
            <a:r>
              <a:rPr lang="en-US" altLang="zh-CN" sz="2000" dirty="0">
                <a:solidFill>
                  <a:srgbClr val="C00000"/>
                </a:solidFill>
                <a:latin typeface="Microsoft YaHei" panose="020B0503020204020204" pitchFamily="34" charset="-122"/>
                <a:ea typeface="Microsoft YaHei" panose="020B0503020204020204" pitchFamily="34" charset="-122"/>
              </a:rPr>
              <a:t>IETF</a:t>
            </a:r>
            <a:r>
              <a:rPr lang="zh-CN" altLang="en-US" sz="2000" dirty="0">
                <a:solidFill>
                  <a:srgbClr val="C00000"/>
                </a:solidFill>
                <a:latin typeface="Microsoft YaHei" panose="020B0503020204020204" pitchFamily="34" charset="-122"/>
                <a:ea typeface="Microsoft YaHei" panose="020B0503020204020204" pitchFamily="34" charset="-122"/>
              </a:rPr>
              <a:t>国际标准同步推进</a:t>
            </a:r>
            <a:endParaRPr lang="zh-CN" altLang="en-US" dirty="0">
              <a:solidFill>
                <a:prstClr val="black"/>
              </a:solidFill>
            </a:endParaRPr>
          </a:p>
        </p:txBody>
      </p:sp>
      <p:sp>
        <p:nvSpPr>
          <p:cNvPr id="8" name="灯片编号占位符 3">
            <a:extLst>
              <a:ext uri="{FF2B5EF4-FFF2-40B4-BE49-F238E27FC236}">
                <a16:creationId xmlns:a16="http://schemas.microsoft.com/office/drawing/2014/main" id="{42AE50AF-5C08-4B4E-BFD1-E118BE173266}"/>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49</a:t>
            </a:fld>
            <a:endParaRPr lang="en-US" dirty="0"/>
          </a:p>
        </p:txBody>
      </p:sp>
    </p:spTree>
    <p:extLst>
      <p:ext uri="{BB962C8B-B14F-4D97-AF65-F5344CB8AC3E}">
        <p14:creationId xmlns:p14="http://schemas.microsoft.com/office/powerpoint/2010/main" val="302708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058B1-9AA4-4527-8363-32F196F7EBB7}"/>
              </a:ext>
            </a:extLst>
          </p:cNvPr>
          <p:cNvSpPr>
            <a:spLocks noGrp="1"/>
          </p:cNvSpPr>
          <p:nvPr>
            <p:ph type="title"/>
          </p:nvPr>
        </p:nvSpPr>
        <p:spPr/>
        <p:txBody>
          <a:bodyPr/>
          <a:lstStyle/>
          <a:p>
            <a:r>
              <a:rPr lang="zh-CN" altLang="en-US" dirty="0">
                <a:latin typeface="+mn-ea"/>
              </a:rPr>
              <a:t>文件分发：基于</a:t>
            </a:r>
            <a:r>
              <a:rPr lang="en-US" altLang="zh-CN" dirty="0">
                <a:latin typeface="+mn-ea"/>
              </a:rPr>
              <a:t>C-S</a:t>
            </a:r>
            <a:r>
              <a:rPr lang="zh-CN" altLang="en-US" dirty="0">
                <a:latin typeface="+mn-ea"/>
              </a:rPr>
              <a:t>架构</a:t>
            </a:r>
            <a:endParaRPr lang="zh-CN" altLang="en-US" dirty="0"/>
          </a:p>
        </p:txBody>
      </p:sp>
      <p:sp>
        <p:nvSpPr>
          <p:cNvPr id="3" name="内容占位符 2">
            <a:extLst>
              <a:ext uri="{FF2B5EF4-FFF2-40B4-BE49-F238E27FC236}">
                <a16:creationId xmlns:a16="http://schemas.microsoft.com/office/drawing/2014/main" id="{7A54F0BB-CCE0-4446-9B6F-9921601B4BBC}"/>
              </a:ext>
            </a:extLst>
          </p:cNvPr>
          <p:cNvSpPr>
            <a:spLocks noGrp="1"/>
          </p:cNvSpPr>
          <p:nvPr>
            <p:ph idx="1"/>
          </p:nvPr>
        </p:nvSpPr>
        <p:spPr>
          <a:xfrm>
            <a:off x="609600" y="1600203"/>
            <a:ext cx="5715000" cy="4525963"/>
          </a:xfrm>
        </p:spPr>
        <p:txBody>
          <a:bodyPr/>
          <a:lstStyle/>
          <a:p>
            <a:r>
              <a:rPr lang="zh-CN" altLang="en-US" sz="2400" dirty="0">
                <a:latin typeface="+mn-ea"/>
              </a:rPr>
              <a:t>每个客户端只能从服务器下载文件</a:t>
            </a:r>
            <a:endParaRPr lang="en-US" altLang="zh-CN" sz="2400" dirty="0">
              <a:latin typeface="+mn-ea"/>
            </a:endParaRPr>
          </a:p>
          <a:p>
            <a:r>
              <a:rPr lang="zh-CN" altLang="en-US" sz="2400" dirty="0">
                <a:solidFill>
                  <a:srgbClr val="CC0000"/>
                </a:solidFill>
                <a:latin typeface="+mn-ea"/>
              </a:rPr>
              <a:t>服务器</a:t>
            </a:r>
            <a:r>
              <a:rPr lang="en-US" altLang="zh-CN" sz="2400" dirty="0">
                <a:solidFill>
                  <a:srgbClr val="CC0000"/>
                </a:solidFill>
                <a:latin typeface="+mn-ea"/>
              </a:rPr>
              <a:t>: </a:t>
            </a:r>
            <a:r>
              <a:rPr lang="zh-CN" altLang="en-US" sz="2400" dirty="0">
                <a:latin typeface="+mn-ea"/>
              </a:rPr>
              <a:t>顺序发送（上传）</a:t>
            </a:r>
            <a:r>
              <a:rPr lang="en-US" altLang="zh-CN" sz="2400" dirty="0">
                <a:latin typeface="+mn-ea"/>
              </a:rPr>
              <a:t>N</a:t>
            </a:r>
            <a:r>
              <a:rPr lang="zh-CN" altLang="en-US" sz="2400" dirty="0">
                <a:latin typeface="+mn-ea"/>
              </a:rPr>
              <a:t>次文件</a:t>
            </a:r>
            <a:endParaRPr lang="en-US" altLang="zh-CN" sz="2600" dirty="0">
              <a:latin typeface="+mn-ea"/>
            </a:endParaRPr>
          </a:p>
          <a:p>
            <a:pPr lvl="1">
              <a:lnSpc>
                <a:spcPct val="100000"/>
              </a:lnSpc>
            </a:pPr>
            <a:r>
              <a:rPr lang="zh-CN" altLang="en-US" sz="2000" dirty="0">
                <a:latin typeface="+mn-ea"/>
                <a:ea typeface="+mn-ea"/>
              </a:rPr>
              <a:t>单次发送耗时</a:t>
            </a:r>
            <a:r>
              <a:rPr lang="en-US" altLang="zh-CN" sz="2000" dirty="0">
                <a:latin typeface="+mn-ea"/>
                <a:ea typeface="+mn-ea"/>
              </a:rPr>
              <a:t>: </a:t>
            </a:r>
            <a:r>
              <a:rPr lang="en-US" altLang="zh-CN" sz="2000" i="1" dirty="0">
                <a:latin typeface="+mn-ea"/>
                <a:ea typeface="+mn-ea"/>
              </a:rPr>
              <a:t>F/u</a:t>
            </a:r>
            <a:r>
              <a:rPr lang="en-US" altLang="zh-CN" sz="2000" i="1" baseline="-25000" dirty="0">
                <a:latin typeface="+mn-ea"/>
                <a:ea typeface="+mn-ea"/>
              </a:rPr>
              <a:t>s </a:t>
            </a:r>
            <a:endParaRPr lang="en-US" altLang="zh-CN" sz="2000" dirty="0">
              <a:latin typeface="+mn-ea"/>
              <a:ea typeface="+mn-ea"/>
            </a:endParaRPr>
          </a:p>
          <a:p>
            <a:pPr lvl="1">
              <a:lnSpc>
                <a:spcPct val="100000"/>
              </a:lnSpc>
            </a:pPr>
            <a:r>
              <a:rPr lang="en-US" altLang="zh-CN" sz="2000" dirty="0">
                <a:latin typeface="+mn-ea"/>
                <a:ea typeface="+mn-ea"/>
              </a:rPr>
              <a:t>N</a:t>
            </a:r>
            <a:r>
              <a:rPr lang="zh-CN" altLang="en-US" sz="2000" dirty="0">
                <a:latin typeface="+mn-ea"/>
                <a:ea typeface="+mn-ea"/>
              </a:rPr>
              <a:t>次发送耗时</a:t>
            </a:r>
            <a:r>
              <a:rPr lang="en-US" altLang="zh-CN" sz="2000" dirty="0">
                <a:latin typeface="+mn-ea"/>
                <a:ea typeface="+mn-ea"/>
              </a:rPr>
              <a:t>: </a:t>
            </a:r>
            <a:r>
              <a:rPr lang="en-US" altLang="zh-CN" sz="2000" i="1" dirty="0">
                <a:latin typeface="+mn-ea"/>
                <a:ea typeface="+mn-ea"/>
              </a:rPr>
              <a:t>NF/u</a:t>
            </a:r>
            <a:r>
              <a:rPr lang="en-US" altLang="zh-CN" sz="2000" i="1" baseline="-25000" dirty="0">
                <a:latin typeface="+mn-ea"/>
                <a:ea typeface="+mn-ea"/>
              </a:rPr>
              <a:t>s</a:t>
            </a:r>
            <a:endParaRPr lang="en-US" altLang="zh-CN" sz="2600" dirty="0">
              <a:solidFill>
                <a:srgbClr val="CC0000"/>
              </a:solidFill>
              <a:latin typeface="+mn-ea"/>
              <a:ea typeface="+mn-ea"/>
            </a:endParaRPr>
          </a:p>
          <a:p>
            <a:r>
              <a:rPr lang="zh-CN" altLang="en-US" sz="2400" dirty="0">
                <a:solidFill>
                  <a:srgbClr val="CC0000"/>
                </a:solidFill>
                <a:latin typeface="+mn-ea"/>
              </a:rPr>
              <a:t>客户端</a:t>
            </a:r>
            <a:r>
              <a:rPr lang="en-US" altLang="zh-CN" sz="2400" dirty="0">
                <a:solidFill>
                  <a:srgbClr val="CC0000"/>
                </a:solidFill>
                <a:latin typeface="+mn-ea"/>
              </a:rPr>
              <a:t>:</a:t>
            </a:r>
            <a:r>
              <a:rPr lang="en-US" altLang="zh-CN" sz="2400" i="1" dirty="0">
                <a:solidFill>
                  <a:srgbClr val="CC0000"/>
                </a:solidFill>
                <a:latin typeface="+mn-ea"/>
              </a:rPr>
              <a:t> </a:t>
            </a:r>
            <a:r>
              <a:rPr lang="zh-CN" altLang="en-US" sz="2400" dirty="0">
                <a:latin typeface="+mn-ea"/>
              </a:rPr>
              <a:t>每个客户端都需要接收</a:t>
            </a:r>
            <a:endParaRPr lang="en-US" altLang="zh-CN" sz="2400" dirty="0">
              <a:latin typeface="+mn-ea"/>
            </a:endParaRPr>
          </a:p>
          <a:p>
            <a:pPr lvl="1"/>
            <a:r>
              <a:rPr lang="en-US" altLang="zh-CN" sz="2000" i="1" dirty="0" err="1">
                <a:latin typeface="+mn-ea"/>
                <a:ea typeface="+mn-ea"/>
              </a:rPr>
              <a:t>d</a:t>
            </a:r>
            <a:r>
              <a:rPr lang="en-US" altLang="zh-CN" sz="2000" i="1" baseline="-25000" dirty="0" err="1">
                <a:latin typeface="+mn-ea"/>
                <a:ea typeface="+mn-ea"/>
              </a:rPr>
              <a:t>mi</a:t>
            </a:r>
            <a:r>
              <a:rPr lang="en-US" altLang="zh-CN" sz="2000" baseline="-25000" dirty="0" err="1">
                <a:latin typeface="+mn-ea"/>
                <a:ea typeface="+mn-ea"/>
              </a:rPr>
              <a:t>n</a:t>
            </a:r>
            <a:r>
              <a:rPr lang="zh-CN" altLang="en-US" sz="2000" dirty="0">
                <a:latin typeface="+mn-ea"/>
                <a:ea typeface="+mn-ea"/>
              </a:rPr>
              <a:t>是</a:t>
            </a:r>
            <a:r>
              <a:rPr lang="en-US" altLang="zh-CN" sz="2000" dirty="0">
                <a:latin typeface="+mn-ea"/>
                <a:ea typeface="+mn-ea"/>
              </a:rPr>
              <a:t>N</a:t>
            </a:r>
            <a:r>
              <a:rPr lang="zh-CN" altLang="en-US" sz="2000" dirty="0">
                <a:latin typeface="+mn-ea"/>
                <a:ea typeface="+mn-ea"/>
              </a:rPr>
              <a:t>个结点的最小下载带宽</a:t>
            </a:r>
            <a:endParaRPr lang="en-US" altLang="zh-CN" sz="2000" dirty="0">
              <a:latin typeface="+mn-ea"/>
              <a:ea typeface="+mn-ea"/>
            </a:endParaRPr>
          </a:p>
          <a:p>
            <a:pPr lvl="1"/>
            <a:r>
              <a:rPr lang="zh-CN" altLang="en-US" sz="2000" dirty="0">
                <a:latin typeface="+mn-ea"/>
                <a:ea typeface="+mn-ea"/>
              </a:rPr>
              <a:t>该结点的下载耗时：</a:t>
            </a:r>
            <a:r>
              <a:rPr lang="en-US" altLang="zh-CN" sz="2000" i="1" dirty="0">
                <a:latin typeface="+mn-ea"/>
                <a:ea typeface="+mn-ea"/>
              </a:rPr>
              <a:t> F/</a:t>
            </a:r>
            <a:r>
              <a:rPr lang="en-US" altLang="zh-CN" sz="2000" i="1" dirty="0" err="1">
                <a:latin typeface="+mn-ea"/>
                <a:ea typeface="+mn-ea"/>
              </a:rPr>
              <a:t>d</a:t>
            </a:r>
            <a:r>
              <a:rPr lang="en-US" altLang="zh-CN" sz="2000" i="1" baseline="-25000" dirty="0" err="1">
                <a:latin typeface="+mn-ea"/>
                <a:ea typeface="+mn-ea"/>
              </a:rPr>
              <a:t>min</a:t>
            </a:r>
            <a:endParaRPr lang="en-US" altLang="zh-CN" sz="2000" dirty="0">
              <a:latin typeface="+mn-ea"/>
              <a:ea typeface="+mn-ea"/>
            </a:endParaRPr>
          </a:p>
        </p:txBody>
      </p:sp>
      <p:sp>
        <p:nvSpPr>
          <p:cNvPr id="4" name="灯片编号占位符 3">
            <a:extLst>
              <a:ext uri="{FF2B5EF4-FFF2-40B4-BE49-F238E27FC236}">
                <a16:creationId xmlns:a16="http://schemas.microsoft.com/office/drawing/2014/main" id="{B26D330A-058F-43C1-BB09-3EEB253F988A}"/>
              </a:ext>
            </a:extLst>
          </p:cNvPr>
          <p:cNvSpPr>
            <a:spLocks noGrp="1"/>
          </p:cNvSpPr>
          <p:nvPr>
            <p:ph type="sldNum" sz="quarter" idx="11"/>
          </p:nvPr>
        </p:nvSpPr>
        <p:spPr/>
        <p:txBody>
          <a:bodyPr/>
          <a:lstStyle/>
          <a:p>
            <a:pPr>
              <a:defRPr/>
            </a:pPr>
            <a:fld id="{3FFE790D-BCFB-4008-9260-CA63AEE325FD}" type="slidenum">
              <a:rPr lang="en-US" smtClean="0"/>
              <a:pPr>
                <a:defRPr/>
              </a:pPr>
              <a:t>5</a:t>
            </a:fld>
            <a:endParaRPr lang="en-US" dirty="0"/>
          </a:p>
        </p:txBody>
      </p:sp>
      <p:sp>
        <p:nvSpPr>
          <p:cNvPr id="155" name="Freeform 4">
            <a:extLst>
              <a:ext uri="{FF2B5EF4-FFF2-40B4-BE49-F238E27FC236}">
                <a16:creationId xmlns:a16="http://schemas.microsoft.com/office/drawing/2014/main" id="{CAB49980-FA66-4342-BF76-6559E3E1151D}"/>
              </a:ext>
            </a:extLst>
          </p:cNvPr>
          <p:cNvSpPr>
            <a:spLocks/>
          </p:cNvSpPr>
          <p:nvPr/>
        </p:nvSpPr>
        <p:spPr bwMode="auto">
          <a:xfrm>
            <a:off x="8001000" y="25304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6" name="Line 14">
            <a:extLst>
              <a:ext uri="{FF2B5EF4-FFF2-40B4-BE49-F238E27FC236}">
                <a16:creationId xmlns:a16="http://schemas.microsoft.com/office/drawing/2014/main" id="{3F5EEE1E-A662-47D1-9F69-FC5977690E9C}"/>
              </a:ext>
            </a:extLst>
          </p:cNvPr>
          <p:cNvSpPr>
            <a:spLocks noChangeShapeType="1"/>
          </p:cNvSpPr>
          <p:nvPr/>
        </p:nvSpPr>
        <p:spPr bwMode="auto">
          <a:xfrm>
            <a:off x="7739062" y="25050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7" name="Text Box 15">
            <a:extLst>
              <a:ext uri="{FF2B5EF4-FFF2-40B4-BE49-F238E27FC236}">
                <a16:creationId xmlns:a16="http://schemas.microsoft.com/office/drawing/2014/main" id="{09A8EFBC-840B-449C-87D4-BA12576FD665}"/>
              </a:ext>
            </a:extLst>
          </p:cNvPr>
          <p:cNvSpPr txBox="1">
            <a:spLocks noChangeArrowheads="1"/>
          </p:cNvSpPr>
          <p:nvPr/>
        </p:nvSpPr>
        <p:spPr bwMode="auto">
          <a:xfrm>
            <a:off x="7764462" y="2182812"/>
            <a:ext cx="366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u</a:t>
            </a:r>
            <a:r>
              <a:rPr lang="en-US" altLang="zh-CN" sz="1600" i="1" baseline="-25000"/>
              <a:t>s</a:t>
            </a:r>
          </a:p>
        </p:txBody>
      </p:sp>
      <p:sp>
        <p:nvSpPr>
          <p:cNvPr id="158" name="Line 39">
            <a:extLst>
              <a:ext uri="{FF2B5EF4-FFF2-40B4-BE49-F238E27FC236}">
                <a16:creationId xmlns:a16="http://schemas.microsoft.com/office/drawing/2014/main" id="{5D7B73F2-8E1C-4606-81BD-A05C0FCE710E}"/>
              </a:ext>
            </a:extLst>
          </p:cNvPr>
          <p:cNvSpPr>
            <a:spLocks noChangeShapeType="1"/>
          </p:cNvSpPr>
          <p:nvPr/>
        </p:nvSpPr>
        <p:spPr bwMode="auto">
          <a:xfrm>
            <a:off x="7489825" y="3132137"/>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 name="Line 40">
            <a:extLst>
              <a:ext uri="{FF2B5EF4-FFF2-40B4-BE49-F238E27FC236}">
                <a16:creationId xmlns:a16="http://schemas.microsoft.com/office/drawing/2014/main" id="{FBEB5B00-9C5E-4BD0-8586-AFF5D7289E5E}"/>
              </a:ext>
            </a:extLst>
          </p:cNvPr>
          <p:cNvSpPr>
            <a:spLocks noChangeShapeType="1"/>
          </p:cNvSpPr>
          <p:nvPr/>
        </p:nvSpPr>
        <p:spPr bwMode="auto">
          <a:xfrm flipH="1">
            <a:off x="7519988" y="3233737"/>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Text Box 44">
            <a:extLst>
              <a:ext uri="{FF2B5EF4-FFF2-40B4-BE49-F238E27FC236}">
                <a16:creationId xmlns:a16="http://schemas.microsoft.com/office/drawing/2014/main" id="{387E2A00-9E40-411F-84A2-BBFDA59CB4D9}"/>
              </a:ext>
            </a:extLst>
          </p:cNvPr>
          <p:cNvSpPr txBox="1">
            <a:spLocks noChangeArrowheads="1"/>
          </p:cNvSpPr>
          <p:nvPr/>
        </p:nvSpPr>
        <p:spPr bwMode="auto">
          <a:xfrm>
            <a:off x="8733770" y="2879724"/>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600" dirty="0">
                <a:solidFill>
                  <a:schemeClr val="bg1"/>
                </a:solidFill>
              </a:rPr>
              <a:t>网络</a:t>
            </a:r>
            <a:endParaRPr lang="en-US" altLang="zh-CN" sz="1600" dirty="0">
              <a:solidFill>
                <a:schemeClr val="bg1"/>
              </a:solidFill>
            </a:endParaRPr>
          </a:p>
        </p:txBody>
      </p:sp>
      <p:sp>
        <p:nvSpPr>
          <p:cNvPr id="161" name="AutoShape 327">
            <a:extLst>
              <a:ext uri="{FF2B5EF4-FFF2-40B4-BE49-F238E27FC236}">
                <a16:creationId xmlns:a16="http://schemas.microsoft.com/office/drawing/2014/main" id="{7FF7558A-622B-407F-9CD3-0A34997429A7}"/>
              </a:ext>
            </a:extLst>
          </p:cNvPr>
          <p:cNvSpPr>
            <a:spLocks noChangeArrowheads="1"/>
          </p:cNvSpPr>
          <p:nvPr/>
        </p:nvSpPr>
        <p:spPr bwMode="auto">
          <a:xfrm>
            <a:off x="7140575" y="1981199"/>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800">
              <a:cs typeface="Arial" panose="020B0604020202020204" pitchFamily="34" charset="0"/>
            </a:endParaRPr>
          </a:p>
        </p:txBody>
      </p:sp>
      <p:sp>
        <p:nvSpPr>
          <p:cNvPr id="162" name="Line 22">
            <a:extLst>
              <a:ext uri="{FF2B5EF4-FFF2-40B4-BE49-F238E27FC236}">
                <a16:creationId xmlns:a16="http://schemas.microsoft.com/office/drawing/2014/main" id="{9FADCC4A-3161-4DD5-AFEA-6969FA495D00}"/>
              </a:ext>
            </a:extLst>
          </p:cNvPr>
          <p:cNvSpPr>
            <a:spLocks noChangeShapeType="1"/>
          </p:cNvSpPr>
          <p:nvPr/>
        </p:nvSpPr>
        <p:spPr bwMode="auto">
          <a:xfrm flipV="1">
            <a:off x="9401175" y="22383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3">
            <a:extLst>
              <a:ext uri="{FF2B5EF4-FFF2-40B4-BE49-F238E27FC236}">
                <a16:creationId xmlns:a16="http://schemas.microsoft.com/office/drawing/2014/main" id="{AA7C837B-787D-4AE7-AB35-46D38BC5030F}"/>
              </a:ext>
            </a:extLst>
          </p:cNvPr>
          <p:cNvSpPr>
            <a:spLocks noChangeShapeType="1"/>
          </p:cNvSpPr>
          <p:nvPr/>
        </p:nvSpPr>
        <p:spPr bwMode="auto">
          <a:xfrm flipH="1">
            <a:off x="9478963" y="2244724"/>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a:extLst>
              <a:ext uri="{FF2B5EF4-FFF2-40B4-BE49-F238E27FC236}">
                <a16:creationId xmlns:a16="http://schemas.microsoft.com/office/drawing/2014/main" id="{2F9C1384-6C99-4A5E-B2EC-5FDB2D5FA17F}"/>
              </a:ext>
            </a:extLst>
          </p:cNvPr>
          <p:cNvSpPr>
            <a:spLocks noChangeShapeType="1"/>
          </p:cNvSpPr>
          <p:nvPr/>
        </p:nvSpPr>
        <p:spPr bwMode="auto">
          <a:xfrm flipV="1">
            <a:off x="8816974" y="21558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a:extLst>
              <a:ext uri="{FF2B5EF4-FFF2-40B4-BE49-F238E27FC236}">
                <a16:creationId xmlns:a16="http://schemas.microsoft.com/office/drawing/2014/main" id="{0402E96E-C07C-4900-B5B2-42BEE5E64ACF}"/>
              </a:ext>
            </a:extLst>
          </p:cNvPr>
          <p:cNvSpPr>
            <a:spLocks noChangeShapeType="1"/>
          </p:cNvSpPr>
          <p:nvPr/>
        </p:nvSpPr>
        <p:spPr bwMode="auto">
          <a:xfrm flipH="1">
            <a:off x="8893174" y="2162174"/>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138">
            <a:extLst>
              <a:ext uri="{FF2B5EF4-FFF2-40B4-BE49-F238E27FC236}">
                <a16:creationId xmlns:a16="http://schemas.microsoft.com/office/drawing/2014/main" id="{6523423A-089B-4072-8A69-D9D35479C7BD}"/>
              </a:ext>
            </a:extLst>
          </p:cNvPr>
          <p:cNvSpPr>
            <a:spLocks noChangeShapeType="1"/>
          </p:cNvSpPr>
          <p:nvPr/>
        </p:nvSpPr>
        <p:spPr bwMode="auto">
          <a:xfrm>
            <a:off x="10123487" y="2998787"/>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 name="Line 139">
            <a:extLst>
              <a:ext uri="{FF2B5EF4-FFF2-40B4-BE49-F238E27FC236}">
                <a16:creationId xmlns:a16="http://schemas.microsoft.com/office/drawing/2014/main" id="{32A604D8-5143-4FDB-A1E1-7ED7E754F077}"/>
              </a:ext>
            </a:extLst>
          </p:cNvPr>
          <p:cNvSpPr>
            <a:spLocks noChangeShapeType="1"/>
          </p:cNvSpPr>
          <p:nvPr/>
        </p:nvSpPr>
        <p:spPr bwMode="auto">
          <a:xfrm>
            <a:off x="10126662" y="3101974"/>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8" name="Text Box 41">
            <a:extLst>
              <a:ext uri="{FF2B5EF4-FFF2-40B4-BE49-F238E27FC236}">
                <a16:creationId xmlns:a16="http://schemas.microsoft.com/office/drawing/2014/main" id="{5614D87B-136F-451B-B5B3-151761658B97}"/>
              </a:ext>
            </a:extLst>
          </p:cNvPr>
          <p:cNvSpPr txBox="1">
            <a:spLocks noChangeArrowheads="1"/>
          </p:cNvSpPr>
          <p:nvPr/>
        </p:nvSpPr>
        <p:spPr bwMode="auto">
          <a:xfrm>
            <a:off x="10213974" y="2565399"/>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d</a:t>
            </a:r>
            <a:r>
              <a:rPr lang="en-US" altLang="zh-CN" sz="1600" i="1" baseline="-25000"/>
              <a:t>i</a:t>
            </a:r>
          </a:p>
        </p:txBody>
      </p:sp>
      <p:sp>
        <p:nvSpPr>
          <p:cNvPr id="169" name="Text Box 41">
            <a:extLst>
              <a:ext uri="{FF2B5EF4-FFF2-40B4-BE49-F238E27FC236}">
                <a16:creationId xmlns:a16="http://schemas.microsoft.com/office/drawing/2014/main" id="{435F1542-1E74-498C-904C-9537C0DE52EB}"/>
              </a:ext>
            </a:extLst>
          </p:cNvPr>
          <p:cNvSpPr txBox="1">
            <a:spLocks noChangeArrowheads="1"/>
          </p:cNvSpPr>
          <p:nvPr/>
        </p:nvSpPr>
        <p:spPr bwMode="auto">
          <a:xfrm>
            <a:off x="10229850" y="3082924"/>
            <a:ext cx="50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u</a:t>
            </a:r>
            <a:r>
              <a:rPr lang="en-US" altLang="zh-CN" sz="1600" i="1" baseline="-25000"/>
              <a:t>i</a:t>
            </a:r>
          </a:p>
        </p:txBody>
      </p:sp>
      <p:sp>
        <p:nvSpPr>
          <p:cNvPr id="170" name="Text Box 47">
            <a:extLst>
              <a:ext uri="{FF2B5EF4-FFF2-40B4-BE49-F238E27FC236}">
                <a16:creationId xmlns:a16="http://schemas.microsoft.com/office/drawing/2014/main" id="{D1303C0A-9B40-4324-B819-62F4A6A3463B}"/>
              </a:ext>
            </a:extLst>
          </p:cNvPr>
          <p:cNvSpPr txBox="1">
            <a:spLocks noChangeArrowheads="1"/>
          </p:cNvSpPr>
          <p:nvPr/>
        </p:nvSpPr>
        <p:spPr bwMode="auto">
          <a:xfrm>
            <a:off x="6899275" y="2035175"/>
            <a:ext cx="790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zh-CN" sz="1400" i="1"/>
              <a:t>F</a:t>
            </a:r>
            <a:endParaRPr lang="en-US" altLang="zh-CN" sz="1400" i="1" baseline="-25000"/>
          </a:p>
        </p:txBody>
      </p:sp>
      <p:grpSp>
        <p:nvGrpSpPr>
          <p:cNvPr id="171" name="Group 143">
            <a:extLst>
              <a:ext uri="{FF2B5EF4-FFF2-40B4-BE49-F238E27FC236}">
                <a16:creationId xmlns:a16="http://schemas.microsoft.com/office/drawing/2014/main" id="{D1612AF3-12B8-43A4-B2A5-F2B7BA6ABAEE}"/>
              </a:ext>
            </a:extLst>
          </p:cNvPr>
          <p:cNvGrpSpPr>
            <a:grpSpLocks/>
          </p:cNvGrpSpPr>
          <p:nvPr/>
        </p:nvGrpSpPr>
        <p:grpSpPr bwMode="auto">
          <a:xfrm>
            <a:off x="7515224" y="2109788"/>
            <a:ext cx="292100" cy="517525"/>
            <a:chOff x="4140" y="429"/>
            <a:chExt cx="1425" cy="2396"/>
          </a:xfrm>
        </p:grpSpPr>
        <p:sp>
          <p:nvSpPr>
            <p:cNvPr id="172" name="Freeform 144">
              <a:extLst>
                <a:ext uri="{FF2B5EF4-FFF2-40B4-BE49-F238E27FC236}">
                  <a16:creationId xmlns:a16="http://schemas.microsoft.com/office/drawing/2014/main" id="{20338123-6041-4943-B09D-C829682464C0}"/>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Rectangle 145">
              <a:extLst>
                <a:ext uri="{FF2B5EF4-FFF2-40B4-BE49-F238E27FC236}">
                  <a16:creationId xmlns:a16="http://schemas.microsoft.com/office/drawing/2014/main" id="{8BEDD31A-005C-4143-B451-0D0F19EA70FD}"/>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4" name="Freeform 146">
              <a:extLst>
                <a:ext uri="{FF2B5EF4-FFF2-40B4-BE49-F238E27FC236}">
                  <a16:creationId xmlns:a16="http://schemas.microsoft.com/office/drawing/2014/main" id="{A1DD3157-4D3B-4F0B-BDAF-04498699E47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47">
              <a:extLst>
                <a:ext uri="{FF2B5EF4-FFF2-40B4-BE49-F238E27FC236}">
                  <a16:creationId xmlns:a16="http://schemas.microsoft.com/office/drawing/2014/main" id="{E1E59482-25E2-40ED-8A1E-183C6E3F01C8}"/>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Rectangle 148">
              <a:extLst>
                <a:ext uri="{FF2B5EF4-FFF2-40B4-BE49-F238E27FC236}">
                  <a16:creationId xmlns:a16="http://schemas.microsoft.com/office/drawing/2014/main" id="{70A87CFB-F537-4E7B-B236-3C41871C7830}"/>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7" name="Group 149">
              <a:extLst>
                <a:ext uri="{FF2B5EF4-FFF2-40B4-BE49-F238E27FC236}">
                  <a16:creationId xmlns:a16="http://schemas.microsoft.com/office/drawing/2014/main" id="{DFC50F25-09BF-4B69-B7EB-9DCCC9CD019C}"/>
                </a:ext>
              </a:extLst>
            </p:cNvPr>
            <p:cNvGrpSpPr>
              <a:grpSpLocks/>
            </p:cNvGrpSpPr>
            <p:nvPr/>
          </p:nvGrpSpPr>
          <p:grpSpPr bwMode="auto">
            <a:xfrm>
              <a:off x="4749" y="668"/>
              <a:ext cx="581" cy="145"/>
              <a:chOff x="614" y="2568"/>
              <a:chExt cx="725" cy="139"/>
            </a:xfrm>
          </p:grpSpPr>
          <p:sp>
            <p:nvSpPr>
              <p:cNvPr id="202" name="AutoShape 150">
                <a:extLst>
                  <a:ext uri="{FF2B5EF4-FFF2-40B4-BE49-F238E27FC236}">
                    <a16:creationId xmlns:a16="http://schemas.microsoft.com/office/drawing/2014/main" id="{1AA01B96-8E2E-4CCB-A660-CA10AFF2CA72}"/>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3" name="AutoShape 151">
                <a:extLst>
                  <a:ext uri="{FF2B5EF4-FFF2-40B4-BE49-F238E27FC236}">
                    <a16:creationId xmlns:a16="http://schemas.microsoft.com/office/drawing/2014/main" id="{3E808846-99DC-4222-B134-1A00BF13FDF8}"/>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8" name="Rectangle 152">
              <a:extLst>
                <a:ext uri="{FF2B5EF4-FFF2-40B4-BE49-F238E27FC236}">
                  <a16:creationId xmlns:a16="http://schemas.microsoft.com/office/drawing/2014/main" id="{2B99D997-7BDF-4548-8426-9C807F33A65B}"/>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9" name="Group 153">
              <a:extLst>
                <a:ext uri="{FF2B5EF4-FFF2-40B4-BE49-F238E27FC236}">
                  <a16:creationId xmlns:a16="http://schemas.microsoft.com/office/drawing/2014/main" id="{CCF9DF47-FCB9-455C-A2B7-8760E33CA0E6}"/>
                </a:ext>
              </a:extLst>
            </p:cNvPr>
            <p:cNvGrpSpPr>
              <a:grpSpLocks/>
            </p:cNvGrpSpPr>
            <p:nvPr/>
          </p:nvGrpSpPr>
          <p:grpSpPr bwMode="auto">
            <a:xfrm>
              <a:off x="4747" y="994"/>
              <a:ext cx="581" cy="134"/>
              <a:chOff x="614" y="2568"/>
              <a:chExt cx="725" cy="139"/>
            </a:xfrm>
          </p:grpSpPr>
          <p:sp>
            <p:nvSpPr>
              <p:cNvPr id="200" name="AutoShape 154">
                <a:extLst>
                  <a:ext uri="{FF2B5EF4-FFF2-40B4-BE49-F238E27FC236}">
                    <a16:creationId xmlns:a16="http://schemas.microsoft.com/office/drawing/2014/main" id="{5EAC977F-62B2-4A76-B1D6-7B17BD4D2848}"/>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1" name="AutoShape 155">
                <a:extLst>
                  <a:ext uri="{FF2B5EF4-FFF2-40B4-BE49-F238E27FC236}">
                    <a16:creationId xmlns:a16="http://schemas.microsoft.com/office/drawing/2014/main" id="{6A40FF5B-2827-4182-B1B4-9F60A8E87688}"/>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0" name="Rectangle 156">
              <a:extLst>
                <a:ext uri="{FF2B5EF4-FFF2-40B4-BE49-F238E27FC236}">
                  <a16:creationId xmlns:a16="http://schemas.microsoft.com/office/drawing/2014/main" id="{5DE44100-7240-443D-B94E-F4E6ABE2D136}"/>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1" name="Rectangle 157">
              <a:extLst>
                <a:ext uri="{FF2B5EF4-FFF2-40B4-BE49-F238E27FC236}">
                  <a16:creationId xmlns:a16="http://schemas.microsoft.com/office/drawing/2014/main" id="{9B5382AD-2D3C-4A7F-9A1A-6F66EC10F1BC}"/>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82" name="Group 158">
              <a:extLst>
                <a:ext uri="{FF2B5EF4-FFF2-40B4-BE49-F238E27FC236}">
                  <a16:creationId xmlns:a16="http://schemas.microsoft.com/office/drawing/2014/main" id="{F78D3779-B5B9-4753-8CEE-3B15E935D603}"/>
                </a:ext>
              </a:extLst>
            </p:cNvPr>
            <p:cNvGrpSpPr>
              <a:grpSpLocks/>
            </p:cNvGrpSpPr>
            <p:nvPr/>
          </p:nvGrpSpPr>
          <p:grpSpPr bwMode="auto">
            <a:xfrm>
              <a:off x="4735" y="1627"/>
              <a:ext cx="582" cy="151"/>
              <a:chOff x="614" y="2568"/>
              <a:chExt cx="725" cy="139"/>
            </a:xfrm>
          </p:grpSpPr>
          <p:sp>
            <p:nvSpPr>
              <p:cNvPr id="198" name="AutoShape 159">
                <a:extLst>
                  <a:ext uri="{FF2B5EF4-FFF2-40B4-BE49-F238E27FC236}">
                    <a16:creationId xmlns:a16="http://schemas.microsoft.com/office/drawing/2014/main" id="{25FE6047-C559-474A-ABF8-70A05AC3B9EF}"/>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9" name="AutoShape 160">
                <a:extLst>
                  <a:ext uri="{FF2B5EF4-FFF2-40B4-BE49-F238E27FC236}">
                    <a16:creationId xmlns:a16="http://schemas.microsoft.com/office/drawing/2014/main" id="{B6474DAE-DFC9-46F5-BD9D-80AC27312FDC}"/>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3" name="Freeform 161">
              <a:extLst>
                <a:ext uri="{FF2B5EF4-FFF2-40B4-BE49-F238E27FC236}">
                  <a16:creationId xmlns:a16="http://schemas.microsoft.com/office/drawing/2014/main" id="{E15757A9-44AD-4017-8B55-224FE9F5432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 name="Group 162">
              <a:extLst>
                <a:ext uri="{FF2B5EF4-FFF2-40B4-BE49-F238E27FC236}">
                  <a16:creationId xmlns:a16="http://schemas.microsoft.com/office/drawing/2014/main" id="{FC5DDA71-F0BF-4B6E-B37C-625DB7DF7DDB}"/>
                </a:ext>
              </a:extLst>
            </p:cNvPr>
            <p:cNvGrpSpPr>
              <a:grpSpLocks/>
            </p:cNvGrpSpPr>
            <p:nvPr/>
          </p:nvGrpSpPr>
          <p:grpSpPr bwMode="auto">
            <a:xfrm>
              <a:off x="4739" y="1327"/>
              <a:ext cx="582" cy="139"/>
              <a:chOff x="614" y="2568"/>
              <a:chExt cx="725" cy="139"/>
            </a:xfrm>
          </p:grpSpPr>
          <p:sp>
            <p:nvSpPr>
              <p:cNvPr id="196" name="AutoShape 163">
                <a:extLst>
                  <a:ext uri="{FF2B5EF4-FFF2-40B4-BE49-F238E27FC236}">
                    <a16:creationId xmlns:a16="http://schemas.microsoft.com/office/drawing/2014/main" id="{9F09CCFA-D009-436F-8280-0D4420041237}"/>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 name="AutoShape 164">
                <a:extLst>
                  <a:ext uri="{FF2B5EF4-FFF2-40B4-BE49-F238E27FC236}">
                    <a16:creationId xmlns:a16="http://schemas.microsoft.com/office/drawing/2014/main" id="{28C51AAF-471B-4FD2-A092-BD04291ECD9C}"/>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5" name="Rectangle 165">
              <a:extLst>
                <a:ext uri="{FF2B5EF4-FFF2-40B4-BE49-F238E27FC236}">
                  <a16:creationId xmlns:a16="http://schemas.microsoft.com/office/drawing/2014/main" id="{787872F2-7F50-4561-8B25-C749CBBE6BE7}"/>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6" name="Freeform 166">
              <a:extLst>
                <a:ext uri="{FF2B5EF4-FFF2-40B4-BE49-F238E27FC236}">
                  <a16:creationId xmlns:a16="http://schemas.microsoft.com/office/drawing/2014/main" id="{F585211C-1662-42DE-BF33-42A37B54796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67">
              <a:extLst>
                <a:ext uri="{FF2B5EF4-FFF2-40B4-BE49-F238E27FC236}">
                  <a16:creationId xmlns:a16="http://schemas.microsoft.com/office/drawing/2014/main" id="{8AA21AB6-C049-4D37-A754-E53D40DC333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Oval 168">
              <a:extLst>
                <a:ext uri="{FF2B5EF4-FFF2-40B4-BE49-F238E27FC236}">
                  <a16:creationId xmlns:a16="http://schemas.microsoft.com/office/drawing/2014/main" id="{AD90288C-CC5D-4CDD-B012-2A1492425128}"/>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9" name="Freeform 169">
              <a:extLst>
                <a:ext uri="{FF2B5EF4-FFF2-40B4-BE49-F238E27FC236}">
                  <a16:creationId xmlns:a16="http://schemas.microsoft.com/office/drawing/2014/main" id="{1ADA6C62-12D6-4B81-BC97-34EE79656D4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AutoShape 170">
              <a:extLst>
                <a:ext uri="{FF2B5EF4-FFF2-40B4-BE49-F238E27FC236}">
                  <a16:creationId xmlns:a16="http://schemas.microsoft.com/office/drawing/2014/main" id="{33BC521C-1FDC-46CE-ABF5-89EE1A941E10}"/>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1" name="AutoShape 171">
              <a:extLst>
                <a:ext uri="{FF2B5EF4-FFF2-40B4-BE49-F238E27FC236}">
                  <a16:creationId xmlns:a16="http://schemas.microsoft.com/office/drawing/2014/main" id="{1A313063-4731-43C4-919F-6F6C118B19A8}"/>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2" name="Oval 172">
              <a:extLst>
                <a:ext uri="{FF2B5EF4-FFF2-40B4-BE49-F238E27FC236}">
                  <a16:creationId xmlns:a16="http://schemas.microsoft.com/office/drawing/2014/main" id="{204E5006-E375-44C8-A785-1EFB9B7A1037}"/>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3" name="Oval 173">
              <a:extLst>
                <a:ext uri="{FF2B5EF4-FFF2-40B4-BE49-F238E27FC236}">
                  <a16:creationId xmlns:a16="http://schemas.microsoft.com/office/drawing/2014/main" id="{23716983-DF5F-4623-945C-B77EFA1F1E30}"/>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194" name="Oval 174">
              <a:extLst>
                <a:ext uri="{FF2B5EF4-FFF2-40B4-BE49-F238E27FC236}">
                  <a16:creationId xmlns:a16="http://schemas.microsoft.com/office/drawing/2014/main" id="{A0E055A2-6495-45DE-8A6B-C1F983086693}"/>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 name="Rectangle 175">
              <a:extLst>
                <a:ext uri="{FF2B5EF4-FFF2-40B4-BE49-F238E27FC236}">
                  <a16:creationId xmlns:a16="http://schemas.microsoft.com/office/drawing/2014/main" id="{D10E40C7-17A9-4136-BE81-E0F6B8C25569}"/>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04" name="Group 176">
            <a:extLst>
              <a:ext uri="{FF2B5EF4-FFF2-40B4-BE49-F238E27FC236}">
                <a16:creationId xmlns:a16="http://schemas.microsoft.com/office/drawing/2014/main" id="{A377D4AA-90CF-45BA-BA80-0F3E9CD94510}"/>
              </a:ext>
            </a:extLst>
          </p:cNvPr>
          <p:cNvGrpSpPr>
            <a:grpSpLocks/>
          </p:cNvGrpSpPr>
          <p:nvPr/>
        </p:nvGrpSpPr>
        <p:grpSpPr bwMode="auto">
          <a:xfrm>
            <a:off x="6872287" y="2911475"/>
            <a:ext cx="620712" cy="512763"/>
            <a:chOff x="-44" y="1473"/>
            <a:chExt cx="981" cy="1105"/>
          </a:xfrm>
        </p:grpSpPr>
        <p:pic>
          <p:nvPicPr>
            <p:cNvPr id="205" name="Picture 177" descr="desktop_computer_stylized_medium">
              <a:extLst>
                <a:ext uri="{FF2B5EF4-FFF2-40B4-BE49-F238E27FC236}">
                  <a16:creationId xmlns:a16="http://schemas.microsoft.com/office/drawing/2014/main" id="{94307C6E-0B9D-44F8-B97E-C5F8A89F8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78">
              <a:extLst>
                <a:ext uri="{FF2B5EF4-FFF2-40B4-BE49-F238E27FC236}">
                  <a16:creationId xmlns:a16="http://schemas.microsoft.com/office/drawing/2014/main" id="{926F1CE4-35E0-4CED-BD49-F007DEDC00B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07" name="Group 179">
            <a:extLst>
              <a:ext uri="{FF2B5EF4-FFF2-40B4-BE49-F238E27FC236}">
                <a16:creationId xmlns:a16="http://schemas.microsoft.com/office/drawing/2014/main" id="{29D68FFE-DE05-4E5C-A2FE-1A09471FCE8B}"/>
              </a:ext>
            </a:extLst>
          </p:cNvPr>
          <p:cNvGrpSpPr>
            <a:grpSpLocks/>
          </p:cNvGrpSpPr>
          <p:nvPr/>
        </p:nvGrpSpPr>
        <p:grpSpPr bwMode="auto">
          <a:xfrm>
            <a:off x="8701087" y="1703387"/>
            <a:ext cx="620712" cy="512762"/>
            <a:chOff x="-44" y="1473"/>
            <a:chExt cx="981" cy="1105"/>
          </a:xfrm>
        </p:grpSpPr>
        <p:pic>
          <p:nvPicPr>
            <p:cNvPr id="208" name="Picture 180" descr="desktop_computer_stylized_medium">
              <a:extLst>
                <a:ext uri="{FF2B5EF4-FFF2-40B4-BE49-F238E27FC236}">
                  <a16:creationId xmlns:a16="http://schemas.microsoft.com/office/drawing/2014/main" id="{68E95B14-8090-4254-82E8-A934F20FC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Freeform 181">
              <a:extLst>
                <a:ext uri="{FF2B5EF4-FFF2-40B4-BE49-F238E27FC236}">
                  <a16:creationId xmlns:a16="http://schemas.microsoft.com/office/drawing/2014/main" id="{185953C4-1E7E-486B-86D2-9780AA01FE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10" name="Group 182">
            <a:extLst>
              <a:ext uri="{FF2B5EF4-FFF2-40B4-BE49-F238E27FC236}">
                <a16:creationId xmlns:a16="http://schemas.microsoft.com/office/drawing/2014/main" id="{B3B495ED-7F54-4CB0-B1E4-D638E746E38D}"/>
              </a:ext>
            </a:extLst>
          </p:cNvPr>
          <p:cNvGrpSpPr>
            <a:grpSpLocks/>
          </p:cNvGrpSpPr>
          <p:nvPr/>
        </p:nvGrpSpPr>
        <p:grpSpPr bwMode="auto">
          <a:xfrm>
            <a:off x="9310687" y="1779587"/>
            <a:ext cx="620712" cy="512762"/>
            <a:chOff x="-44" y="1473"/>
            <a:chExt cx="981" cy="1105"/>
          </a:xfrm>
        </p:grpSpPr>
        <p:pic>
          <p:nvPicPr>
            <p:cNvPr id="211" name="Picture 183" descr="desktop_computer_stylized_medium">
              <a:extLst>
                <a:ext uri="{FF2B5EF4-FFF2-40B4-BE49-F238E27FC236}">
                  <a16:creationId xmlns:a16="http://schemas.microsoft.com/office/drawing/2014/main" id="{699DB844-D1DD-4D1E-B6CA-0FD6C6788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Freeform 184">
              <a:extLst>
                <a:ext uri="{FF2B5EF4-FFF2-40B4-BE49-F238E27FC236}">
                  <a16:creationId xmlns:a16="http://schemas.microsoft.com/office/drawing/2014/main" id="{8B1231B7-75E8-4343-9C81-52E981A5A15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13" name="Group 185">
            <a:extLst>
              <a:ext uri="{FF2B5EF4-FFF2-40B4-BE49-F238E27FC236}">
                <a16:creationId xmlns:a16="http://schemas.microsoft.com/office/drawing/2014/main" id="{45BF78E8-E5DC-44F2-BD43-FDB0CDCF7FF1}"/>
              </a:ext>
            </a:extLst>
          </p:cNvPr>
          <p:cNvGrpSpPr>
            <a:grpSpLocks/>
          </p:cNvGrpSpPr>
          <p:nvPr/>
        </p:nvGrpSpPr>
        <p:grpSpPr bwMode="auto">
          <a:xfrm flipH="1">
            <a:off x="10769600" y="2781300"/>
            <a:ext cx="620713" cy="512763"/>
            <a:chOff x="-44" y="1473"/>
            <a:chExt cx="981" cy="1105"/>
          </a:xfrm>
        </p:grpSpPr>
        <p:pic>
          <p:nvPicPr>
            <p:cNvPr id="214" name="Picture 186" descr="desktop_computer_stylized_medium">
              <a:extLst>
                <a:ext uri="{FF2B5EF4-FFF2-40B4-BE49-F238E27FC236}">
                  <a16:creationId xmlns:a16="http://schemas.microsoft.com/office/drawing/2014/main" id="{A977D702-50F8-46A4-968C-E82C2DF1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Freeform 187">
              <a:extLst>
                <a:ext uri="{FF2B5EF4-FFF2-40B4-BE49-F238E27FC236}">
                  <a16:creationId xmlns:a16="http://schemas.microsoft.com/office/drawing/2014/main" id="{74ECD0D9-6502-4B11-ABB7-F42C8D8E80B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16" name="Line 53">
            <a:extLst>
              <a:ext uri="{FF2B5EF4-FFF2-40B4-BE49-F238E27FC236}">
                <a16:creationId xmlns:a16="http://schemas.microsoft.com/office/drawing/2014/main" id="{761E3A17-DECF-466B-8311-7602B72133F3}"/>
              </a:ext>
            </a:extLst>
          </p:cNvPr>
          <p:cNvSpPr>
            <a:spLocks noChangeShapeType="1"/>
          </p:cNvSpPr>
          <p:nvPr/>
        </p:nvSpPr>
        <p:spPr bwMode="auto">
          <a:xfrm flipV="1">
            <a:off x="7270751" y="5368925"/>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Text Box 54">
            <a:extLst>
              <a:ext uri="{FF2B5EF4-FFF2-40B4-BE49-F238E27FC236}">
                <a16:creationId xmlns:a16="http://schemas.microsoft.com/office/drawing/2014/main" id="{8D2B7779-62AB-4921-988C-2F81E772EF27}"/>
              </a:ext>
            </a:extLst>
          </p:cNvPr>
          <p:cNvSpPr txBox="1">
            <a:spLocks noChangeArrowheads="1"/>
          </p:cNvSpPr>
          <p:nvPr/>
        </p:nvSpPr>
        <p:spPr bwMode="auto">
          <a:xfrm>
            <a:off x="7008814" y="6022975"/>
            <a:ext cx="2492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dirty="0">
                <a:latin typeface="微软雅黑" panose="020B0503020204020204" pitchFamily="34" charset="-122"/>
                <a:ea typeface="微软雅黑" panose="020B0503020204020204" pitchFamily="34" charset="-122"/>
              </a:rPr>
              <a:t>随着结点数线性增长</a:t>
            </a:r>
            <a:endParaRPr lang="en-US" altLang="zh-CN" dirty="0">
              <a:latin typeface="微软雅黑" panose="020B0503020204020204" pitchFamily="34" charset="-122"/>
              <a:ea typeface="微软雅黑" panose="020B0503020204020204" pitchFamily="34" charset="-122"/>
            </a:endParaRPr>
          </a:p>
        </p:txBody>
      </p:sp>
      <p:sp>
        <p:nvSpPr>
          <p:cNvPr id="218" name="Text Box 51">
            <a:extLst>
              <a:ext uri="{FF2B5EF4-FFF2-40B4-BE49-F238E27FC236}">
                <a16:creationId xmlns:a16="http://schemas.microsoft.com/office/drawing/2014/main" id="{ADC21973-E94B-43E8-B595-E9A348EA5435}"/>
              </a:ext>
            </a:extLst>
          </p:cNvPr>
          <p:cNvSpPr txBox="1">
            <a:spLocks noChangeArrowheads="1"/>
          </p:cNvSpPr>
          <p:nvPr/>
        </p:nvSpPr>
        <p:spPr bwMode="auto">
          <a:xfrm>
            <a:off x="2938944" y="4990066"/>
            <a:ext cx="259398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zh-CN" sz="2800" dirty="0">
                <a:latin typeface="+mn-ea"/>
                <a:ea typeface="+mn-ea"/>
              </a:rPr>
              <a:t>CS-</a:t>
            </a:r>
            <a:r>
              <a:rPr lang="zh-CN" altLang="en-US" sz="2800" dirty="0">
                <a:latin typeface="+mn-ea"/>
                <a:ea typeface="+mn-ea"/>
              </a:rPr>
              <a:t>架构总耗时</a:t>
            </a:r>
            <a:endParaRPr lang="en-US" altLang="zh-CN" sz="2800" dirty="0">
              <a:latin typeface="+mn-ea"/>
              <a:ea typeface="+mn-ea"/>
            </a:endParaRPr>
          </a:p>
        </p:txBody>
      </p:sp>
      <p:sp>
        <p:nvSpPr>
          <p:cNvPr id="219" name="Rectangle 55">
            <a:extLst>
              <a:ext uri="{FF2B5EF4-FFF2-40B4-BE49-F238E27FC236}">
                <a16:creationId xmlns:a16="http://schemas.microsoft.com/office/drawing/2014/main" id="{7DBE17C5-8FAE-4319-B087-73A5F6A0BE95}"/>
              </a:ext>
            </a:extLst>
          </p:cNvPr>
          <p:cNvSpPr>
            <a:spLocks noChangeArrowheads="1"/>
          </p:cNvSpPr>
          <p:nvPr/>
        </p:nvSpPr>
        <p:spPr bwMode="auto">
          <a:xfrm>
            <a:off x="2681289" y="4784554"/>
            <a:ext cx="7032625" cy="789028"/>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sz="2400">
              <a:latin typeface="Comic Sans MS" panose="030F0702030302020204" pitchFamily="66" charset="0"/>
            </a:endParaRPr>
          </a:p>
        </p:txBody>
      </p:sp>
      <p:sp>
        <p:nvSpPr>
          <p:cNvPr id="220" name="Text Box 96">
            <a:extLst>
              <a:ext uri="{FF2B5EF4-FFF2-40B4-BE49-F238E27FC236}">
                <a16:creationId xmlns:a16="http://schemas.microsoft.com/office/drawing/2014/main" id="{719E998E-FBFD-4C0B-B6EC-B542363ABA74}"/>
              </a:ext>
            </a:extLst>
          </p:cNvPr>
          <p:cNvSpPr txBox="1">
            <a:spLocks noChangeArrowheads="1"/>
          </p:cNvSpPr>
          <p:nvPr/>
        </p:nvSpPr>
        <p:spPr bwMode="auto">
          <a:xfrm>
            <a:off x="5470526" y="4905376"/>
            <a:ext cx="423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zh-CN" sz="2800" i="1"/>
              <a:t> D</a:t>
            </a:r>
            <a:r>
              <a:rPr lang="en-US" altLang="zh-CN" sz="2800" i="1" baseline="-25000"/>
              <a:t>c-s</a:t>
            </a:r>
            <a:r>
              <a:rPr lang="en-US" altLang="zh-CN" sz="2800" i="1"/>
              <a:t> &gt; max{NF/u</a:t>
            </a:r>
            <a:r>
              <a:rPr lang="en-US" altLang="zh-CN" sz="2800" i="1" baseline="-25000"/>
              <a:t>s,</a:t>
            </a:r>
            <a:r>
              <a:rPr lang="en-US" altLang="zh-CN" sz="2800" i="1"/>
              <a:t>,F/d</a:t>
            </a:r>
            <a:r>
              <a:rPr lang="en-US" altLang="zh-CN" sz="2800" i="1" baseline="-25000"/>
              <a:t>min</a:t>
            </a:r>
            <a:r>
              <a:rPr lang="en-US" altLang="zh-CN" sz="2800" i="1"/>
              <a:t>}</a:t>
            </a:r>
            <a:r>
              <a:rPr lang="en-US" altLang="zh-CN" sz="2800" i="1">
                <a:solidFill>
                  <a:srgbClr val="CC0000"/>
                </a:solidFill>
              </a:rPr>
              <a:t> </a:t>
            </a:r>
          </a:p>
        </p:txBody>
      </p:sp>
      <p:sp>
        <p:nvSpPr>
          <p:cNvPr id="221" name="Line 120">
            <a:extLst>
              <a:ext uri="{FF2B5EF4-FFF2-40B4-BE49-F238E27FC236}">
                <a16:creationId xmlns:a16="http://schemas.microsoft.com/office/drawing/2014/main" id="{C8CB161A-E46D-4A88-A179-8D598BF2E410}"/>
              </a:ext>
            </a:extLst>
          </p:cNvPr>
          <p:cNvSpPr>
            <a:spLocks noChangeShapeType="1"/>
          </p:cNvSpPr>
          <p:nvPr/>
        </p:nvSpPr>
        <p:spPr bwMode="auto">
          <a:xfrm>
            <a:off x="6367464" y="5334000"/>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4412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FEDD9-5572-4B83-B4A3-5C9B85765DD6}"/>
              </a:ext>
            </a:extLst>
          </p:cNvPr>
          <p:cNvSpPr>
            <a:spLocks noGrp="1"/>
          </p:cNvSpPr>
          <p:nvPr>
            <p:ph type="title"/>
          </p:nvPr>
        </p:nvSpPr>
        <p:spPr/>
        <p:txBody>
          <a:bodyPr/>
          <a:lstStyle/>
          <a:p>
            <a:r>
              <a:rPr lang="zh-CN" altLang="en-US" dirty="0"/>
              <a:t>基于</a:t>
            </a:r>
            <a:r>
              <a:rPr lang="en-US" altLang="zh-CN" dirty="0"/>
              <a:t>HTTP</a:t>
            </a:r>
            <a:r>
              <a:rPr lang="zh-CN" altLang="en-US" dirty="0"/>
              <a:t>的协议</a:t>
            </a:r>
          </a:p>
        </p:txBody>
      </p:sp>
      <p:sp>
        <p:nvSpPr>
          <p:cNvPr id="3" name="内容占位符 2">
            <a:extLst>
              <a:ext uri="{FF2B5EF4-FFF2-40B4-BE49-F238E27FC236}">
                <a16:creationId xmlns:a16="http://schemas.microsoft.com/office/drawing/2014/main" id="{7055ACB0-FE7A-4369-A3E1-FD35729875CE}"/>
              </a:ext>
            </a:extLst>
          </p:cNvPr>
          <p:cNvSpPr>
            <a:spLocks noGrp="1"/>
          </p:cNvSpPr>
          <p:nvPr>
            <p:ph idx="1"/>
          </p:nvPr>
        </p:nvSpPr>
        <p:spPr/>
        <p:txBody>
          <a:bodyPr/>
          <a:lstStyle/>
          <a:p>
            <a:r>
              <a:rPr lang="en-US" altLang="zh-CN" dirty="0">
                <a:solidFill>
                  <a:schemeClr val="accent1"/>
                </a:solidFill>
              </a:rPr>
              <a:t>MPEG-DASH</a:t>
            </a:r>
            <a:r>
              <a:rPr lang="zh-CN" altLang="en-US" dirty="0"/>
              <a:t>：也叫</a:t>
            </a:r>
            <a:r>
              <a:rPr lang="en-US" altLang="zh-CN" dirty="0"/>
              <a:t>DASH over HTTP</a:t>
            </a:r>
            <a:r>
              <a:rPr lang="zh-CN" altLang="en-US" dirty="0"/>
              <a:t>，全称</a:t>
            </a:r>
            <a:r>
              <a:rPr lang="en-US" altLang="zh-CN" b="1" dirty="0"/>
              <a:t>Dynamic Adaptive Streaming </a:t>
            </a:r>
            <a:r>
              <a:rPr lang="en-US" altLang="zh-CN" b="1"/>
              <a:t>over HTTP</a:t>
            </a:r>
            <a:endParaRPr lang="en-US" altLang="zh-CN" b="1" dirty="0"/>
          </a:p>
          <a:p>
            <a:pPr lvl="1"/>
            <a:r>
              <a:rPr lang="zh-CN" altLang="en-US" dirty="0"/>
              <a:t>开放的国际标准</a:t>
            </a:r>
            <a:endParaRPr lang="en-US" altLang="zh-CN" dirty="0"/>
          </a:p>
          <a:p>
            <a:pPr lvl="1"/>
            <a:r>
              <a:rPr lang="zh-CN" altLang="en-US" dirty="0"/>
              <a:t>支持各种视频、音频格式、文件封装格式</a:t>
            </a:r>
            <a:endParaRPr lang="en-US" altLang="zh-CN" dirty="0"/>
          </a:p>
          <a:p>
            <a:r>
              <a:rPr lang="en-US" altLang="zh-CN" dirty="0">
                <a:solidFill>
                  <a:schemeClr val="accent1"/>
                </a:solidFill>
              </a:rPr>
              <a:t>HLS</a:t>
            </a:r>
            <a:r>
              <a:rPr lang="zh-CN" altLang="en-US" dirty="0"/>
              <a:t>（</a:t>
            </a:r>
            <a:r>
              <a:rPr lang="en-US" altLang="zh-CN" dirty="0"/>
              <a:t>HTTP Live Streaming</a:t>
            </a:r>
            <a:r>
              <a:rPr lang="zh-CN" altLang="en-US" dirty="0"/>
              <a:t>）：</a:t>
            </a:r>
            <a:r>
              <a:rPr lang="en-US" altLang="zh-CN" dirty="0"/>
              <a:t>Apple</a:t>
            </a:r>
            <a:r>
              <a:rPr lang="zh-CN" altLang="en-US" dirty="0"/>
              <a:t>开发</a:t>
            </a:r>
            <a:endParaRPr lang="en-US" altLang="zh-CN" dirty="0"/>
          </a:p>
          <a:p>
            <a:pPr lvl="1"/>
            <a:r>
              <a:rPr lang="zh-CN" altLang="en-US" dirty="0"/>
              <a:t>面向</a:t>
            </a:r>
            <a:r>
              <a:rPr lang="en-US" altLang="zh-CN" dirty="0"/>
              <a:t>iOS</a:t>
            </a:r>
            <a:r>
              <a:rPr lang="zh-CN" altLang="en-US" dirty="0"/>
              <a:t>、</a:t>
            </a:r>
            <a:r>
              <a:rPr lang="en-US" altLang="zh-CN" dirty="0"/>
              <a:t>Safari</a:t>
            </a:r>
            <a:r>
              <a:rPr lang="zh-CN" altLang="en-US" dirty="0"/>
              <a:t>浏览器等</a:t>
            </a:r>
            <a:r>
              <a:rPr lang="en-US" altLang="zh-CN" dirty="0"/>
              <a:t>Apple</a:t>
            </a:r>
            <a:r>
              <a:rPr lang="zh-CN" altLang="en-US" dirty="0"/>
              <a:t>生态</a:t>
            </a:r>
            <a:endParaRPr lang="en-US" altLang="zh-CN" dirty="0"/>
          </a:p>
          <a:p>
            <a:pPr lvl="1"/>
            <a:r>
              <a:rPr lang="zh-CN" altLang="en-US" dirty="0"/>
              <a:t>只使用</a:t>
            </a:r>
            <a:r>
              <a:rPr lang="en-US" altLang="zh-CN" dirty="0"/>
              <a:t>MPEG-2 Transport Stream</a:t>
            </a:r>
            <a:r>
              <a:rPr lang="zh-CN" altLang="en-US" dirty="0"/>
              <a:t>文件格式</a:t>
            </a:r>
            <a:endParaRPr lang="en-US" altLang="zh-CN" dirty="0"/>
          </a:p>
          <a:p>
            <a:r>
              <a:rPr lang="en-US" altLang="zh-CN" dirty="0">
                <a:solidFill>
                  <a:schemeClr val="accent1"/>
                </a:solidFill>
              </a:rPr>
              <a:t>HDS</a:t>
            </a:r>
            <a:r>
              <a:rPr lang="zh-CN" altLang="en-US" dirty="0"/>
              <a:t>：</a:t>
            </a:r>
            <a:r>
              <a:rPr lang="en-US" altLang="zh-CN" dirty="0"/>
              <a:t>Adobe</a:t>
            </a:r>
            <a:r>
              <a:rPr lang="zh-CN" altLang="en-US" dirty="0"/>
              <a:t>开发</a:t>
            </a:r>
            <a:endParaRPr lang="en-US" altLang="zh-CN" dirty="0"/>
          </a:p>
          <a:p>
            <a:pPr lvl="1"/>
            <a:r>
              <a:rPr lang="zh-CN" altLang="en-US" dirty="0"/>
              <a:t>原本想取代</a:t>
            </a:r>
            <a:r>
              <a:rPr lang="en-US" altLang="zh-CN" dirty="0"/>
              <a:t>RTMP</a:t>
            </a:r>
            <a:r>
              <a:rPr lang="zh-CN" altLang="en-US" dirty="0"/>
              <a:t>作为对</a:t>
            </a:r>
            <a:r>
              <a:rPr lang="en-US" altLang="zh-CN" dirty="0"/>
              <a:t>Flash</a:t>
            </a:r>
            <a:r>
              <a:rPr lang="zh-CN" altLang="en-US" dirty="0"/>
              <a:t>的新支持，但由于</a:t>
            </a:r>
            <a:r>
              <a:rPr lang="en-US" altLang="zh-CN" dirty="0"/>
              <a:t>Flash</a:t>
            </a:r>
            <a:r>
              <a:rPr lang="zh-CN" altLang="en-US" dirty="0"/>
              <a:t>停止更新，</a:t>
            </a:r>
            <a:r>
              <a:rPr lang="en-US" altLang="zh-CN" dirty="0">
                <a:solidFill>
                  <a:srgbClr val="C00000"/>
                </a:solidFill>
              </a:rPr>
              <a:t>HDS</a:t>
            </a:r>
            <a:r>
              <a:rPr lang="zh-CN" altLang="en-US" dirty="0">
                <a:solidFill>
                  <a:srgbClr val="C00000"/>
                </a:solidFill>
              </a:rPr>
              <a:t>也停止更新</a:t>
            </a:r>
            <a:endParaRPr lang="en-US" altLang="zh-CN" dirty="0">
              <a:solidFill>
                <a:srgbClr val="C00000"/>
              </a:solidFill>
            </a:endParaRPr>
          </a:p>
          <a:p>
            <a:pPr lvl="1"/>
            <a:r>
              <a:rPr lang="en-US" altLang="zh-CN" dirty="0"/>
              <a:t>RTMP</a:t>
            </a:r>
            <a:r>
              <a:rPr lang="zh-CN" altLang="en-US" dirty="0"/>
              <a:t>由于自身不限于</a:t>
            </a:r>
            <a:r>
              <a:rPr lang="en-US" altLang="zh-CN" dirty="0"/>
              <a:t>Flash</a:t>
            </a:r>
            <a:r>
              <a:rPr lang="zh-CN" altLang="en-US" dirty="0"/>
              <a:t>，仍在广泛使用（虽然也在减少）</a:t>
            </a:r>
            <a:endParaRPr lang="en-US" altLang="zh-CN" dirty="0"/>
          </a:p>
          <a:p>
            <a:r>
              <a:rPr lang="en-US" altLang="zh-CN" dirty="0">
                <a:solidFill>
                  <a:schemeClr val="accent1"/>
                </a:solidFill>
              </a:rPr>
              <a:t>Microsoft Smooth Streaming</a:t>
            </a:r>
          </a:p>
          <a:p>
            <a:pPr lvl="1"/>
            <a:r>
              <a:rPr lang="zh-CN" altLang="en-US" dirty="0"/>
              <a:t>服务于</a:t>
            </a:r>
            <a:r>
              <a:rPr lang="en-US" altLang="zh-CN" dirty="0"/>
              <a:t>Silverlight</a:t>
            </a:r>
            <a:r>
              <a:rPr lang="zh-CN" altLang="en-US" dirty="0"/>
              <a:t>的流媒体协议，</a:t>
            </a:r>
            <a:r>
              <a:rPr lang="en-US" altLang="zh-CN" dirty="0"/>
              <a:t>Silverlight</a:t>
            </a:r>
            <a:r>
              <a:rPr lang="zh-CN" altLang="en-US" dirty="0"/>
              <a:t>是微软用于对标</a:t>
            </a:r>
            <a:r>
              <a:rPr lang="en-US" altLang="zh-CN" dirty="0"/>
              <a:t>Flash</a:t>
            </a:r>
            <a:r>
              <a:rPr lang="zh-CN" altLang="en-US" dirty="0"/>
              <a:t>的交互性网络应用开发工具</a:t>
            </a:r>
            <a:endParaRPr lang="en-US" altLang="zh-CN" dirty="0"/>
          </a:p>
          <a:p>
            <a:pPr lvl="1"/>
            <a:r>
              <a:rPr lang="en-US" altLang="zh-CN" dirty="0"/>
              <a:t>Silverlight</a:t>
            </a:r>
            <a:r>
              <a:rPr lang="zh-CN" altLang="en-US" dirty="0"/>
              <a:t>被</a:t>
            </a:r>
            <a:r>
              <a:rPr lang="en-US" altLang="zh-CN" dirty="0"/>
              <a:t>HTML5</a:t>
            </a:r>
            <a:r>
              <a:rPr lang="zh-CN" altLang="en-US" dirty="0"/>
              <a:t>、</a:t>
            </a:r>
            <a:r>
              <a:rPr lang="en-US" altLang="zh-CN" dirty="0"/>
              <a:t>CSS3</a:t>
            </a:r>
            <a:r>
              <a:rPr lang="zh-CN" altLang="en-US" dirty="0"/>
              <a:t>、</a:t>
            </a:r>
            <a:r>
              <a:rPr lang="en-US" altLang="zh-CN" dirty="0"/>
              <a:t>JavaScript</a:t>
            </a:r>
            <a:r>
              <a:rPr lang="zh-CN" altLang="en-US" dirty="0"/>
              <a:t>取代，</a:t>
            </a:r>
            <a:r>
              <a:rPr lang="en-US" altLang="zh-CN" dirty="0"/>
              <a:t> </a:t>
            </a:r>
            <a:r>
              <a:rPr lang="en-US" altLang="zh-CN" dirty="0">
                <a:solidFill>
                  <a:srgbClr val="C00000"/>
                </a:solidFill>
              </a:rPr>
              <a:t>Smooth Streaming</a:t>
            </a:r>
            <a:r>
              <a:rPr lang="zh-CN" altLang="en-US" dirty="0">
                <a:solidFill>
                  <a:srgbClr val="C00000"/>
                </a:solidFill>
              </a:rPr>
              <a:t>使用也逐渐减少</a:t>
            </a:r>
            <a:endParaRPr lang="en-US" altLang="zh-CN" dirty="0">
              <a:solidFill>
                <a:srgbClr val="C00000"/>
              </a:solidFill>
            </a:endParaRPr>
          </a:p>
          <a:p>
            <a:pPr lvl="1"/>
            <a:endParaRPr lang="zh-CN" altLang="en-US" dirty="0"/>
          </a:p>
        </p:txBody>
      </p:sp>
      <p:sp>
        <p:nvSpPr>
          <p:cNvPr id="4" name="灯片编号占位符 3">
            <a:extLst>
              <a:ext uri="{FF2B5EF4-FFF2-40B4-BE49-F238E27FC236}">
                <a16:creationId xmlns:a16="http://schemas.microsoft.com/office/drawing/2014/main" id="{864D2B76-3AD3-49BF-9C67-9D6F840548D0}"/>
              </a:ext>
            </a:extLst>
          </p:cNvPr>
          <p:cNvSpPr>
            <a:spLocks noGrp="1"/>
          </p:cNvSpPr>
          <p:nvPr>
            <p:ph type="sldNum" sz="quarter" idx="11"/>
          </p:nvPr>
        </p:nvSpPr>
        <p:spPr/>
        <p:txBody>
          <a:bodyPr/>
          <a:lstStyle/>
          <a:p>
            <a:pPr>
              <a:defRPr/>
            </a:pPr>
            <a:fld id="{3FFE790D-BCFB-4008-9260-CA63AEE325FD}" type="slidenum">
              <a:rPr lang="en-US" smtClean="0"/>
              <a:pPr>
                <a:defRPr/>
              </a:pPr>
              <a:t>50</a:t>
            </a:fld>
            <a:endParaRPr lang="en-US" dirty="0"/>
          </a:p>
        </p:txBody>
      </p:sp>
    </p:spTree>
    <p:extLst>
      <p:ext uri="{BB962C8B-B14F-4D97-AF65-F5344CB8AC3E}">
        <p14:creationId xmlns:p14="http://schemas.microsoft.com/office/powerpoint/2010/main" val="4009674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buffer_anima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4411" y="3397296"/>
            <a:ext cx="5685995" cy="2337576"/>
          </a:xfrm>
          <a:prstGeom prst="rect">
            <a:avLst/>
          </a:prstGeom>
        </p:spPr>
      </p:pic>
      <p:sp>
        <p:nvSpPr>
          <p:cNvPr id="2" name="标题 1"/>
          <p:cNvSpPr>
            <a:spLocks noGrp="1"/>
          </p:cNvSpPr>
          <p:nvPr>
            <p:ph type="title"/>
          </p:nvPr>
        </p:nvSpPr>
        <p:spPr/>
        <p:txBody>
          <a:bodyPr>
            <a:normAutofit/>
          </a:bodyPr>
          <a:lstStyle/>
          <a:p>
            <a:pPr lvl="1"/>
            <a:r>
              <a:rPr lang="zh-CN" altLang="en-US" dirty="0"/>
              <a:t>基于</a:t>
            </a:r>
            <a:r>
              <a:rPr lang="en-US" altLang="zh-CN" dirty="0"/>
              <a:t>HTTP</a:t>
            </a:r>
            <a:r>
              <a:rPr lang="zh-CN" altLang="en-US" dirty="0"/>
              <a:t>的协议</a:t>
            </a:r>
            <a:r>
              <a:rPr lang="zh-CN" altLang="en-US" dirty="0">
                <a:latin typeface="+mj-lt"/>
                <a:ea typeface="+mj-ea"/>
                <a:cs typeface="+mj-cs"/>
              </a:rPr>
              <a:t>：动态自适应传输</a:t>
            </a:r>
            <a:endParaRPr lang="en-US" altLang="zh-CN" dirty="0">
              <a:latin typeface="+mj-lt"/>
              <a:ea typeface="+mj-ea"/>
              <a:cs typeface="+mj-cs"/>
            </a:endParaRPr>
          </a:p>
        </p:txBody>
      </p:sp>
      <p:sp>
        <p:nvSpPr>
          <p:cNvPr id="3" name="内容占位符 2"/>
          <p:cNvSpPr>
            <a:spLocks noGrp="1"/>
          </p:cNvSpPr>
          <p:nvPr>
            <p:ph idx="1"/>
          </p:nvPr>
        </p:nvSpPr>
        <p:spPr/>
        <p:txBody>
          <a:bodyPr>
            <a:noAutofit/>
          </a:bodyPr>
          <a:lstStyle/>
          <a:p>
            <a:pPr marL="358129" indent="-358129">
              <a:buClr>
                <a:schemeClr val="tx1"/>
              </a:buCl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视频传输优化（无论点播、直播、实时交互）</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83566" lvl="1" indent="-358129">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客户端基于当前网络状况，向服务器请求视频块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83566" lvl="1" indent="-358129">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若视频块的码率</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可用带宽：视频块难以及时抵达客户端，出现卡顿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83566" lvl="1" indent="-358129">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若视频块的码率</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可用带宽：视频质量较低，没有充分利用带宽资源</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83566" lvl="1" indent="-358129">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如何为视频块选择贴近当前可用带宽的码率？</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58129" indent="-358129">
              <a:buClr>
                <a:schemeClr val="tx1"/>
              </a:buCl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进一步挑战：网络带宽随时间不断变化</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58129" indent="-358129">
              <a:buClr>
                <a:schemeClr val="tx1"/>
              </a:buClr>
            </a:pPr>
            <a:endParaRPr lang="en-US" altLang="zh-CN" sz="2000" dirty="0">
              <a:latin typeface="微软雅黑" panose="020B0503020204020204" pitchFamily="34" charset="-122"/>
              <a:ea typeface="微软雅黑" panose="020B0503020204020204" pitchFamily="34" charset="-122"/>
            </a:endParaRPr>
          </a:p>
        </p:txBody>
      </p:sp>
      <p:sp>
        <p:nvSpPr>
          <p:cNvPr id="6" name="Rectangle 80"/>
          <p:cNvSpPr/>
          <p:nvPr/>
        </p:nvSpPr>
        <p:spPr>
          <a:xfrm>
            <a:off x="5027578" y="4386440"/>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81"/>
          <p:cNvSpPr/>
          <p:nvPr/>
        </p:nvSpPr>
        <p:spPr>
          <a:xfrm>
            <a:off x="853098" y="4217140"/>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520" y="4346798"/>
            <a:ext cx="1503440" cy="990994"/>
          </a:xfrm>
          <a:prstGeom prst="rect">
            <a:avLst/>
          </a:prstGeom>
        </p:spPr>
      </p:pic>
      <p:pic>
        <p:nvPicPr>
          <p:cNvPr id="9"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6134" y="4757015"/>
            <a:ext cx="382837" cy="269517"/>
          </a:xfrm>
          <a:prstGeom prst="rect">
            <a:avLst/>
          </a:prstGeom>
        </p:spPr>
      </p:pic>
      <p:sp>
        <p:nvSpPr>
          <p:cNvPr id="10" name="Rectangle 84"/>
          <p:cNvSpPr/>
          <p:nvPr/>
        </p:nvSpPr>
        <p:spPr>
          <a:xfrm>
            <a:off x="611520" y="434679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1" name="Rectangle 85"/>
          <p:cNvSpPr/>
          <p:nvPr/>
        </p:nvSpPr>
        <p:spPr>
          <a:xfrm>
            <a:off x="1656361" y="534324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2" name="Rectangle 86"/>
          <p:cNvSpPr/>
          <p:nvPr/>
        </p:nvSpPr>
        <p:spPr>
          <a:xfrm>
            <a:off x="611516" y="534046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3" name="Rectangle 87"/>
          <p:cNvSpPr/>
          <p:nvPr/>
        </p:nvSpPr>
        <p:spPr>
          <a:xfrm>
            <a:off x="611518" y="534046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4" name="Rectangle 88"/>
          <p:cNvSpPr/>
          <p:nvPr/>
        </p:nvSpPr>
        <p:spPr>
          <a:xfrm>
            <a:off x="611518" y="533879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5" name="Oval 89"/>
          <p:cNvSpPr/>
          <p:nvPr/>
        </p:nvSpPr>
        <p:spPr>
          <a:xfrm>
            <a:off x="1130336" y="531663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6" name="Oval 90"/>
          <p:cNvSpPr/>
          <p:nvPr/>
        </p:nvSpPr>
        <p:spPr>
          <a:xfrm>
            <a:off x="1186752" y="537224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7" name="TextBox 16"/>
          <p:cNvSpPr txBox="1"/>
          <p:nvPr/>
        </p:nvSpPr>
        <p:spPr>
          <a:xfrm>
            <a:off x="568484" y="5598932"/>
            <a:ext cx="1555373"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客户端</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66880" y="5533574"/>
            <a:ext cx="1483967" cy="338554"/>
          </a:xfrm>
          <a:prstGeom prst="rect">
            <a:avLst/>
          </a:prstGeom>
          <a:noFill/>
        </p:spPr>
        <p:txBody>
          <a:bodyPr wrap="square" rtlCol="0">
            <a:spAutoFit/>
          </a:bodyPr>
          <a:lstStyle/>
          <a:p>
            <a:pPr algn="ctr"/>
            <a:r>
              <a:rPr lang="en-US" sz="1600" dirty="0">
                <a:solidFill>
                  <a:prstClr val="black"/>
                </a:solidFill>
                <a:latin typeface="微软雅黑" panose="020B0503020204020204" pitchFamily="34" charset="-122"/>
                <a:ea typeface="微软雅黑" panose="020B0503020204020204" pitchFamily="34" charset="-122"/>
              </a:rPr>
              <a:t>HTTP</a:t>
            </a: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en-US" sz="1600" dirty="0">
              <a:solidFill>
                <a:prstClr val="black"/>
              </a:solidFill>
              <a:latin typeface="微软雅黑" panose="020B0503020204020204" pitchFamily="34" charset="-122"/>
              <a:ea typeface="微软雅黑" panose="020B0503020204020204" pitchFamily="34" charset="-122"/>
            </a:endParaRPr>
          </a:p>
        </p:txBody>
      </p:sp>
      <p:cxnSp>
        <p:nvCxnSpPr>
          <p:cNvPr id="19" name="Straight Arrow Connector 93"/>
          <p:cNvCxnSpPr/>
          <p:nvPr/>
        </p:nvCxnSpPr>
        <p:spPr>
          <a:xfrm>
            <a:off x="2469671" y="4704044"/>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26675" y="4075702"/>
            <a:ext cx="3196050" cy="338554"/>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请求</a:t>
            </a:r>
            <a:r>
              <a:rPr lang="en-US"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以码率</a:t>
            </a:r>
            <a:r>
              <a:rPr lang="en-US" altLang="zh-CN" sz="1600" dirty="0">
                <a:solidFill>
                  <a:prstClr val="black"/>
                </a:solidFill>
                <a:latin typeface="微软雅黑" panose="020B0503020204020204" pitchFamily="34" charset="-122"/>
                <a:ea typeface="微软雅黑" panose="020B0503020204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rPr>
              <a:t>请求下一个视频块</a:t>
            </a:r>
            <a:endParaRPr lang="en-US" sz="1600" i="1" dirty="0">
              <a:solidFill>
                <a:prstClr val="black"/>
              </a:solidFill>
              <a:latin typeface="微软雅黑" panose="020B0503020204020204" pitchFamily="34" charset="-122"/>
              <a:ea typeface="微软雅黑" panose="020B0503020204020204" pitchFamily="34" charset="-122"/>
            </a:endParaRPr>
          </a:p>
        </p:txBody>
      </p:sp>
      <p:cxnSp>
        <p:nvCxnSpPr>
          <p:cNvPr id="21" name="Straight Arrow Connector 95"/>
          <p:cNvCxnSpPr/>
          <p:nvPr/>
        </p:nvCxnSpPr>
        <p:spPr>
          <a:xfrm flipH="1">
            <a:off x="2422912" y="4973560"/>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6199" y="5005013"/>
            <a:ext cx="1534988"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响应：</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视频内容</a:t>
            </a:r>
            <a:endParaRPr lang="en-US" sz="1600" dirty="0">
              <a:solidFill>
                <a:prstClr val="black"/>
              </a:solidFill>
              <a:latin typeface="微软雅黑" panose="020B0503020204020204" pitchFamily="34" charset="-122"/>
              <a:ea typeface="微软雅黑" panose="020B0503020204020204" pitchFamily="34" charset="-122"/>
            </a:endParaRPr>
          </a:p>
        </p:txBody>
      </p:sp>
      <p:pic>
        <p:nvPicPr>
          <p:cNvPr id="23"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76716" y="4235173"/>
            <a:ext cx="1426796" cy="1122812"/>
          </a:xfrm>
          <a:prstGeom prst="rect">
            <a:avLst/>
          </a:prstGeom>
        </p:spPr>
      </p:pic>
      <p:sp>
        <p:nvSpPr>
          <p:cNvPr id="24" name="Rectangle 145"/>
          <p:cNvSpPr/>
          <p:nvPr/>
        </p:nvSpPr>
        <p:spPr>
          <a:xfrm>
            <a:off x="2937070" y="4503228"/>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grpSp>
        <p:nvGrpSpPr>
          <p:cNvPr id="25" name="Group 146"/>
          <p:cNvGrpSpPr/>
          <p:nvPr/>
        </p:nvGrpSpPr>
        <p:grpSpPr>
          <a:xfrm>
            <a:off x="4730272" y="4574176"/>
            <a:ext cx="1411247" cy="322865"/>
            <a:chOff x="4928863" y="3926411"/>
            <a:chExt cx="1310714" cy="322865"/>
          </a:xfrm>
        </p:grpSpPr>
        <p:sp>
          <p:nvSpPr>
            <p:cNvPr id="26" name="TextBox 25"/>
            <p:cNvSpPr txBox="1"/>
            <p:nvPr/>
          </p:nvSpPr>
          <p:spPr>
            <a:xfrm>
              <a:off x="4928863" y="3926411"/>
              <a:ext cx="1310714"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输入</a:t>
              </a:r>
              <a:endParaRPr lang="en-US" sz="1400" dirty="0">
                <a:solidFill>
                  <a:prstClr val="black"/>
                </a:solidFill>
                <a:latin typeface="微软雅黑" panose="020B0503020204020204" pitchFamily="34" charset="-122"/>
                <a:ea typeface="微软雅黑" panose="020B0503020204020204" pitchFamily="34" charset="-122"/>
              </a:endParaRPr>
            </a:p>
          </p:txBody>
        </p:sp>
        <p:cxnSp>
          <p:nvCxnSpPr>
            <p:cNvPr id="27"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149"/>
          <p:cNvGrpSpPr/>
          <p:nvPr/>
        </p:nvGrpSpPr>
        <p:grpSpPr>
          <a:xfrm>
            <a:off x="1872931" y="4574176"/>
            <a:ext cx="1310714" cy="630942"/>
            <a:chOff x="1908383" y="3926411"/>
            <a:chExt cx="1310714" cy="630942"/>
          </a:xfrm>
        </p:grpSpPr>
        <p:sp>
          <p:nvSpPr>
            <p:cNvPr id="29" name="TextBox 28"/>
            <p:cNvSpPr txBox="1"/>
            <p:nvPr/>
          </p:nvSpPr>
          <p:spPr>
            <a:xfrm>
              <a:off x="1908383" y="3926411"/>
              <a:ext cx="1310714" cy="630942"/>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输出</a:t>
              </a:r>
              <a:endParaRPr lang="en-US" sz="1400" dirty="0">
                <a:solidFill>
                  <a:prstClr val="black"/>
                </a:solidFill>
                <a:latin typeface="微软雅黑" panose="020B0503020204020204" pitchFamily="34" charset="-122"/>
                <a:ea typeface="微软雅黑" panose="020B0503020204020204" pitchFamily="34" charset="-122"/>
              </a:endParaRPr>
            </a:p>
            <a:p>
              <a:pPr algn="ctr"/>
              <a:endParaRPr lang="en-US" sz="700" dirty="0">
                <a:solidFill>
                  <a:prstClr val="black"/>
                </a:solidFill>
                <a:latin typeface="微软雅黑" panose="020B0503020204020204" pitchFamily="34" charset="-122"/>
                <a:ea typeface="微软雅黑" panose="020B0503020204020204" pitchFamily="34" charset="-122"/>
              </a:endParaRPr>
            </a:p>
            <a:p>
              <a:pPr algn="ctr"/>
              <a:r>
                <a:rPr lang="en-US" sz="1350" dirty="0">
                  <a:solidFill>
                    <a:prstClr val="black"/>
                  </a:solidFill>
                  <a:latin typeface="微软雅黑" panose="020B0503020204020204" pitchFamily="34" charset="-122"/>
                  <a:ea typeface="微软雅黑" panose="020B0503020204020204" pitchFamily="34" charset="-122"/>
                </a:rPr>
                <a:t>1 sec/sec</a:t>
              </a:r>
            </a:p>
          </p:txBody>
        </p:sp>
        <p:cxnSp>
          <p:nvCxnSpPr>
            <p:cNvPr id="30"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31" name="Picture 1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5334" y="4342435"/>
            <a:ext cx="1505331" cy="990981"/>
          </a:xfrm>
          <a:prstGeom prst="rect">
            <a:avLst/>
          </a:prstGeom>
        </p:spPr>
      </p:pic>
      <p:pic>
        <p:nvPicPr>
          <p:cNvPr id="32" name="Picture 1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3678" y="4455953"/>
            <a:ext cx="763944" cy="763944"/>
          </a:xfrm>
          <a:prstGeom prst="rect">
            <a:avLst/>
          </a:prstGeom>
        </p:spPr>
      </p:pic>
      <p:pic>
        <p:nvPicPr>
          <p:cNvPr id="33" name="Picture 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32739" y="4499710"/>
            <a:ext cx="2100331" cy="804672"/>
          </a:xfrm>
          <a:prstGeom prst="rect">
            <a:avLst/>
          </a:prstGeom>
        </p:spPr>
      </p:pic>
      <p:grpSp>
        <p:nvGrpSpPr>
          <p:cNvPr id="34" name="Group 10"/>
          <p:cNvGrpSpPr/>
          <p:nvPr/>
        </p:nvGrpSpPr>
        <p:grpSpPr>
          <a:xfrm>
            <a:off x="3085221" y="4900315"/>
            <a:ext cx="2285058" cy="727302"/>
            <a:chOff x="3815041" y="1938968"/>
            <a:chExt cx="2285058" cy="727302"/>
          </a:xfrm>
        </p:grpSpPr>
        <p:cxnSp>
          <p:nvCxnSpPr>
            <p:cNvPr id="35" name="Straight Arrow Connector 4"/>
            <p:cNvCxnSpPr/>
            <p:nvPr/>
          </p:nvCxnSpPr>
          <p:spPr>
            <a:xfrm>
              <a:off x="5222100" y="2383106"/>
              <a:ext cx="196300"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p:nvPr/>
          </p:nvCxnSpPr>
          <p:spPr>
            <a:xfrm flipH="1" flipV="1">
              <a:off x="5452090" y="1938968"/>
              <a:ext cx="0" cy="385972"/>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15041" y="2358493"/>
              <a:ext cx="1906291" cy="307777"/>
            </a:xfrm>
            <a:prstGeom prst="rect">
              <a:avLst/>
            </a:prstGeom>
            <a:solidFill>
              <a:schemeClr val="bg1"/>
            </a:solidFill>
          </p:spPr>
          <p:txBody>
            <a:bodyPr wrap="non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每格为</a:t>
              </a:r>
              <a:r>
                <a:rPr lang="en-US" altLang="zh-CN" sz="1400" dirty="0">
                  <a:solidFill>
                    <a:prstClr val="black"/>
                  </a:solidFill>
                  <a:latin typeface="微软雅黑" panose="020B0503020204020204" pitchFamily="34" charset="-122"/>
                  <a:ea typeface="微软雅黑" panose="020B0503020204020204" pitchFamily="34" charset="-122"/>
                </a:rPr>
                <a:t>1</a:t>
              </a:r>
              <a:r>
                <a:rPr lang="zh-CN" altLang="en-US" sz="1400" dirty="0">
                  <a:solidFill>
                    <a:prstClr val="black"/>
                  </a:solidFill>
                  <a:latin typeface="微软雅黑" panose="020B0503020204020204" pitchFamily="34" charset="-122"/>
                  <a:ea typeface="微软雅黑" panose="020B0503020204020204" pitchFamily="34" charset="-122"/>
                </a:rPr>
                <a:t>秒的视频内容</a:t>
              </a:r>
              <a:endParaRPr lang="en-US" sz="1400" dirty="0">
                <a:solidFill>
                  <a:prstClr val="black"/>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5326986" y="1985476"/>
              <a:ext cx="773113"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码率</a:t>
              </a:r>
              <a:endParaRPr lang="en-US" sz="1400" dirty="0">
                <a:solidFill>
                  <a:prstClr val="black"/>
                </a:solidFill>
                <a:latin typeface="微软雅黑" panose="020B0503020204020204" pitchFamily="34" charset="-122"/>
                <a:ea typeface="微软雅黑" panose="020B0503020204020204" pitchFamily="34" charset="-122"/>
              </a:endParaRPr>
            </a:p>
          </p:txBody>
        </p:sp>
      </p:grpSp>
      <p:pic>
        <p:nvPicPr>
          <p:cNvPr id="39" name="Picture 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66044" y="4457888"/>
            <a:ext cx="762000" cy="762000"/>
          </a:xfrm>
          <a:prstGeom prst="rect">
            <a:avLst/>
          </a:prstGeom>
        </p:spPr>
      </p:pic>
      <p:graphicFrame>
        <p:nvGraphicFramePr>
          <p:cNvPr id="41" name="Chart 154"/>
          <p:cNvGraphicFramePr>
            <a:graphicFrameLocks/>
          </p:cNvGraphicFramePr>
          <p:nvPr/>
        </p:nvGraphicFramePr>
        <p:xfrm>
          <a:off x="7303367" y="3788679"/>
          <a:ext cx="4158362" cy="1866180"/>
        </p:xfrm>
        <a:graphic>
          <a:graphicData uri="http://schemas.openxmlformats.org/drawingml/2006/chart">
            <c:chart xmlns:c="http://schemas.openxmlformats.org/drawingml/2006/chart" xmlns:r="http://schemas.openxmlformats.org/officeDocument/2006/relationships" r:id="rId12"/>
          </a:graphicData>
        </a:graphic>
      </p:graphicFrame>
      <p:grpSp>
        <p:nvGrpSpPr>
          <p:cNvPr id="42" name="Group 17"/>
          <p:cNvGrpSpPr/>
          <p:nvPr/>
        </p:nvGrpSpPr>
        <p:grpSpPr>
          <a:xfrm>
            <a:off x="8144769" y="4400054"/>
            <a:ext cx="3768898" cy="892325"/>
            <a:chOff x="3067634" y="3692693"/>
            <a:chExt cx="3768898" cy="892325"/>
          </a:xfrm>
        </p:grpSpPr>
        <p:cxnSp>
          <p:nvCxnSpPr>
            <p:cNvPr id="43" name="Straight Connector 6"/>
            <p:cNvCxnSpPr/>
            <p:nvPr/>
          </p:nvCxnSpPr>
          <p:spPr>
            <a:xfrm flipV="1">
              <a:off x="3067634" y="3707626"/>
              <a:ext cx="82296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0"/>
            <p:cNvCxnSpPr/>
            <p:nvPr/>
          </p:nvCxnSpPr>
          <p:spPr>
            <a:xfrm>
              <a:off x="3884244" y="3692693"/>
              <a:ext cx="0" cy="64008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p:nvPr/>
          </p:nvCxnSpPr>
          <p:spPr>
            <a:xfrm>
              <a:off x="3867897" y="4318256"/>
              <a:ext cx="1018590"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8"/>
            <p:cNvCxnSpPr/>
            <p:nvPr/>
          </p:nvCxnSpPr>
          <p:spPr>
            <a:xfrm flipV="1">
              <a:off x="4853288" y="3868724"/>
              <a:ext cx="4572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9"/>
            <p:cNvCxnSpPr/>
            <p:nvPr/>
          </p:nvCxnSpPr>
          <p:spPr>
            <a:xfrm flipH="1">
              <a:off x="4867837" y="3858521"/>
              <a:ext cx="0" cy="45720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8" name="Straight Connector 51"/>
            <p:cNvCxnSpPr/>
            <p:nvPr/>
          </p:nvCxnSpPr>
          <p:spPr>
            <a:xfrm flipH="1">
              <a:off x="5299065" y="3853498"/>
              <a:ext cx="0" cy="73152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9" name="Straight Connector 52"/>
            <p:cNvCxnSpPr/>
            <p:nvPr/>
          </p:nvCxnSpPr>
          <p:spPr>
            <a:xfrm flipV="1">
              <a:off x="5299065" y="4571998"/>
              <a:ext cx="704088"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0" name="Straight Connector 54"/>
            <p:cNvCxnSpPr/>
            <p:nvPr/>
          </p:nvCxnSpPr>
          <p:spPr>
            <a:xfrm flipV="1">
              <a:off x="5978962" y="4031589"/>
              <a:ext cx="2286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1" name="Straight Connector 55"/>
            <p:cNvCxnSpPr/>
            <p:nvPr/>
          </p:nvCxnSpPr>
          <p:spPr>
            <a:xfrm flipH="1">
              <a:off x="5990843" y="4036378"/>
              <a:ext cx="0" cy="54864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190201" y="3868724"/>
              <a:ext cx="646331" cy="369332"/>
            </a:xfrm>
            <a:prstGeom prst="rect">
              <a:avLst/>
            </a:prstGeom>
            <a:noFill/>
          </p:spPr>
          <p:txBody>
            <a:bodyPr wrap="none" rtlCol="0">
              <a:spAutoFit/>
            </a:bodyPr>
            <a:lstStyle/>
            <a:p>
              <a:r>
                <a:rPr lang="zh-CN" altLang="en-US" dirty="0">
                  <a:solidFill>
                    <a:srgbClr val="B348FF"/>
                  </a:solidFill>
                  <a:latin typeface="微软雅黑" panose="020B0503020204020204" pitchFamily="34" charset="-122"/>
                  <a:ea typeface="微软雅黑" panose="020B0503020204020204" pitchFamily="34" charset="-122"/>
                </a:rPr>
                <a:t>码率</a:t>
              </a:r>
              <a:endParaRPr lang="en-US" dirty="0">
                <a:solidFill>
                  <a:srgbClr val="B348FF"/>
                </a:solidFill>
                <a:latin typeface="微软雅黑" panose="020B0503020204020204" pitchFamily="34" charset="-122"/>
                <a:ea typeface="微软雅黑" panose="020B0503020204020204" pitchFamily="34" charset="-122"/>
              </a:endParaRPr>
            </a:p>
          </p:txBody>
        </p:sp>
      </p:grpSp>
      <p:sp>
        <p:nvSpPr>
          <p:cNvPr id="40" name="矩形 39">
            <a:extLst>
              <a:ext uri="{FF2B5EF4-FFF2-40B4-BE49-F238E27FC236}">
                <a16:creationId xmlns:a16="http://schemas.microsoft.com/office/drawing/2014/main" id="{2BCFC5E5-A4DC-AD4B-BF86-FA4FE785DB45}"/>
              </a:ext>
            </a:extLst>
          </p:cNvPr>
          <p:cNvSpPr/>
          <p:nvPr/>
        </p:nvSpPr>
        <p:spPr>
          <a:xfrm>
            <a:off x="8236502" y="5712048"/>
            <a:ext cx="3402150" cy="707886"/>
          </a:xfrm>
          <a:prstGeom prst="rect">
            <a:avLst/>
          </a:prstGeom>
          <a:ln>
            <a:solidFill>
              <a:srgbClr val="B348FF"/>
            </a:solidFill>
          </a:ln>
        </p:spPr>
        <p:txBody>
          <a:bodyPr wrap="squar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网络可用带宽不断变化时，</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如何及时选取合适的码率？</a:t>
            </a:r>
            <a:endParaRPr lang="zh-CN" altLang="en-US" sz="1600" dirty="0">
              <a:solidFill>
                <a:srgbClr val="C00000"/>
              </a:solidFill>
            </a:endParaRPr>
          </a:p>
        </p:txBody>
      </p:sp>
      <p:sp>
        <p:nvSpPr>
          <p:cNvPr id="54" name="矩形 53">
            <a:extLst>
              <a:ext uri="{FF2B5EF4-FFF2-40B4-BE49-F238E27FC236}">
                <a16:creationId xmlns:a16="http://schemas.microsoft.com/office/drawing/2014/main" id="{4D657BAA-C264-8144-A434-7C44132E6BB0}"/>
              </a:ext>
            </a:extLst>
          </p:cNvPr>
          <p:cNvSpPr/>
          <p:nvPr/>
        </p:nvSpPr>
        <p:spPr>
          <a:xfrm>
            <a:off x="9568823" y="2000003"/>
            <a:ext cx="1920742" cy="1015663"/>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视频块的码率</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gn="ctr"/>
            <a:r>
              <a:rPr lang="en-US" altLang="zh-CN" sz="2000" b="1" dirty="0">
                <a:solidFill>
                  <a:srgbClr val="C00000"/>
                </a:solidFill>
                <a:latin typeface="Microsoft YaHei" panose="020B0503020204020204" pitchFamily="34" charset="-122"/>
                <a:ea typeface="Microsoft YaHei" panose="020B0503020204020204" pitchFamily="34" charset="-122"/>
              </a:rPr>
              <a:t>VS</a:t>
            </a:r>
          </a:p>
          <a:p>
            <a:pPr algn="ctr"/>
            <a:r>
              <a:rPr lang="zh-CN" altLang="en-US" sz="2000" dirty="0">
                <a:solidFill>
                  <a:srgbClr val="C00000"/>
                </a:solidFill>
                <a:latin typeface="Microsoft YaHei" panose="020B0503020204020204" pitchFamily="34" charset="-122"/>
                <a:ea typeface="Microsoft YaHei" panose="020B0503020204020204" pitchFamily="34" charset="-122"/>
              </a:rPr>
              <a:t>网络可用带宽</a:t>
            </a:r>
            <a:endParaRPr lang="zh-CN" altLang="en-US" dirty="0">
              <a:solidFill>
                <a:prstClr val="black"/>
              </a:solidFill>
            </a:endParaRPr>
          </a:p>
        </p:txBody>
      </p:sp>
      <p:sp>
        <p:nvSpPr>
          <p:cNvPr id="57" name="灯片编号占位符 3">
            <a:extLst>
              <a:ext uri="{FF2B5EF4-FFF2-40B4-BE49-F238E27FC236}">
                <a16:creationId xmlns:a16="http://schemas.microsoft.com/office/drawing/2014/main" id="{1332150E-232F-42CC-A1D8-B092DBA1D7E2}"/>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51</a:t>
            </a:fld>
            <a:endParaRPr lang="en-US" dirty="0"/>
          </a:p>
        </p:txBody>
      </p:sp>
    </p:spTree>
    <p:extLst>
      <p:ext uri="{BB962C8B-B14F-4D97-AF65-F5344CB8AC3E}">
        <p14:creationId xmlns:p14="http://schemas.microsoft.com/office/powerpoint/2010/main" val="29564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8 0.13172 L -4.16667E-7 -3.33333E-6 " pathEditMode="relative" rAng="0" ptsTypes="AA">
                                      <p:cBhvr>
                                        <p:cTn id="24" dur="1000" fill="hold"/>
                                        <p:tgtEl>
                                          <p:spTgt spid="24"/>
                                        </p:tgtEl>
                                        <p:attrNameLst>
                                          <p:attrName>ppt_x</p:attrName>
                                          <p:attrName>ppt_y</p:attrName>
                                        </p:attrNameLst>
                                      </p:cBhvr>
                                      <p:rCtr x="15872" y="-6597"/>
                                    </p:animMotion>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par>
                          <p:cTn id="73" fill="hold">
                            <p:stCondLst>
                              <p:cond delay="1500"/>
                            </p:stCondLst>
                            <p:childTnLst>
                              <p:par>
                                <p:cTn id="74" presetID="1" presetClass="entr" presetSubtype="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2068" fill="hold"/>
                                        <p:tgtEl>
                                          <p:spTgt spid="5"/>
                                        </p:tgtEl>
                                      </p:cBhvr>
                                    </p:cmd>
                                  </p:childTnLst>
                                </p:cTn>
                              </p:par>
                              <p:par>
                                <p:cTn id="90" presetID="10" presetClass="exit" presetSubtype="0" fill="hold" nodeType="withEffect">
                                  <p:stCondLst>
                                    <p:cond delay="0"/>
                                  </p:stCondLst>
                                  <p:childTnLst>
                                    <p:animEffect transition="out" filter="fade">
                                      <p:cBhvr>
                                        <p:cTn id="91" dur="200"/>
                                        <p:tgtEl>
                                          <p:spTgt spid="34"/>
                                        </p:tgtEl>
                                      </p:cBhvr>
                                    </p:animEffect>
                                    <p:set>
                                      <p:cBhvr>
                                        <p:cTn id="92" dur="1" fill="hold">
                                          <p:stCondLst>
                                            <p:cond delay="199"/>
                                          </p:stCondLst>
                                        </p:cTn>
                                        <p:tgtEl>
                                          <p:spTgt spid="34"/>
                                        </p:tgtEl>
                                        <p:attrNameLst>
                                          <p:attrName>style.visibility</p:attrName>
                                        </p:attrNameLst>
                                      </p:cBhvr>
                                      <p:to>
                                        <p:strVal val="hidden"/>
                                      </p:to>
                                    </p:set>
                                  </p:childTnLst>
                                </p:cTn>
                              </p:par>
                              <p:par>
                                <p:cTn id="93" presetID="1" presetClass="entr" presetSubtype="0" fill="hold" nodeType="withEffect">
                                  <p:stCondLst>
                                    <p:cond delay="1000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nodeType="withEffect">
                                  <p:stCondLst>
                                    <p:cond delay="1000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100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linds(horizontal)">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4" fill="hold" display="0">
                  <p:stCondLst>
                    <p:cond delay="indefinite"/>
                  </p:stCondLst>
                </p:cTn>
                <p:tgtEl>
                  <p:spTgt spid="5"/>
                </p:tgtEl>
              </p:cMediaNode>
            </p:video>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20" grpId="0"/>
      <p:bldP spid="20" grpId="1"/>
      <p:bldP spid="22" grpId="0"/>
      <p:bldP spid="22" grpId="1"/>
      <p:bldP spid="24" grpId="0" animBg="1"/>
      <p:bldP spid="24" grpId="1" animBg="1"/>
      <p:bldP spid="24" grpId="2" animBg="1"/>
      <p:bldGraphic spid="41" grpId="0">
        <p:bldAsOne/>
      </p:bldGraphic>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dirty="0"/>
              <a:t>基于</a:t>
            </a:r>
            <a:r>
              <a:rPr lang="en-US" altLang="zh-CN" dirty="0"/>
              <a:t>HTTP</a:t>
            </a:r>
            <a:r>
              <a:rPr lang="zh-CN" altLang="en-US" dirty="0"/>
              <a:t>的协议：动态自适应传输</a:t>
            </a:r>
            <a:endParaRPr lang="en-US" altLang="zh-CN" dirty="0">
              <a:latin typeface="+mj-lt"/>
              <a:ea typeface="+mj-ea"/>
              <a:cs typeface="+mj-cs"/>
            </a:endParaRPr>
          </a:p>
        </p:txBody>
      </p:sp>
      <p:sp>
        <p:nvSpPr>
          <p:cNvPr id="3" name="内容占位符 2"/>
          <p:cNvSpPr>
            <a:spLocks noGrp="1"/>
          </p:cNvSpPr>
          <p:nvPr>
            <p:ph idx="1"/>
          </p:nvPr>
        </p:nvSpPr>
        <p:spPr/>
        <p:txBody>
          <a:bodyPr>
            <a:noAutofit/>
          </a:bodyPr>
          <a:lstStyle/>
          <a:p>
            <a:pPr marL="358129" lvl="1" indent="-358129">
              <a:buClr>
                <a:schemeClr val="tx1"/>
              </a:buClr>
              <a:buFont typeface="Wingdings" pitchFamily="2" charset="2"/>
              <a:buChar char="Ø"/>
            </a:pPr>
            <a:r>
              <a:rPr lang="en-US" altLang="zh-CN" dirty="0"/>
              <a:t>DASH (Dynamic Adaptive Streaming over HTTP) </a:t>
            </a:r>
          </a:p>
          <a:p>
            <a:pPr marL="683566" lvl="1" indent="-358129">
              <a:buClr>
                <a:schemeClr val="tx1"/>
              </a:buClr>
            </a:pPr>
            <a:r>
              <a:rPr lang="zh-CN" altLang="en-US" sz="2000" dirty="0">
                <a:solidFill>
                  <a:srgbClr val="C00000"/>
                </a:solidFill>
              </a:rPr>
              <a:t>动态自适应流媒体传输协议</a:t>
            </a:r>
            <a:r>
              <a:rPr lang="en-US" altLang="zh-CN" sz="2000" dirty="0">
                <a:solidFill>
                  <a:srgbClr val="C00000"/>
                </a:solidFill>
              </a:rPr>
              <a:t>DASH</a:t>
            </a:r>
            <a:r>
              <a:rPr lang="zh-CN" altLang="en-US" sz="2000" dirty="0"/>
              <a:t>，由</a:t>
            </a:r>
            <a:r>
              <a:rPr lang="en-US" altLang="zh-CN" sz="2000" dirty="0"/>
              <a:t>MPEG</a:t>
            </a:r>
            <a:r>
              <a:rPr lang="zh-CN" altLang="en-US" sz="2000" dirty="0"/>
              <a:t>组织制定的标准</a:t>
            </a:r>
            <a:endParaRPr lang="en-US" altLang="zh-CN" sz="2000" dirty="0"/>
          </a:p>
          <a:p>
            <a:pPr marL="683566" lvl="1" indent="-358129">
              <a:buClr>
                <a:schemeClr val="tx1"/>
              </a:buClr>
            </a:pPr>
            <a:r>
              <a:rPr lang="zh-CN" altLang="en-US" sz="2000" dirty="0"/>
              <a:t>类似协议：苹果</a:t>
            </a:r>
            <a:r>
              <a:rPr lang="en-US" altLang="zh-CN" sz="2000" dirty="0"/>
              <a:t>HTTP Live Streaming</a:t>
            </a:r>
            <a:r>
              <a:rPr lang="zh-CN" altLang="en-US" sz="2000" dirty="0"/>
              <a:t>（</a:t>
            </a:r>
            <a:r>
              <a:rPr lang="en-US" altLang="zh-CN" sz="2000" dirty="0"/>
              <a:t>HLS</a:t>
            </a:r>
            <a:r>
              <a:rPr lang="zh-CN" altLang="en-US" sz="2000" dirty="0"/>
              <a:t>）；</a:t>
            </a:r>
            <a:r>
              <a:rPr lang="en-US" altLang="zh-CN" sz="2000" dirty="0"/>
              <a:t> Adobe</a:t>
            </a:r>
            <a:r>
              <a:rPr lang="zh-CN" altLang="en-US" sz="2000" dirty="0"/>
              <a:t>的</a:t>
            </a:r>
            <a:r>
              <a:rPr lang="en-US" altLang="zh-CN" sz="2000" dirty="0"/>
              <a:t>HTTP </a:t>
            </a:r>
            <a:br>
              <a:rPr lang="en-US" altLang="zh-CN" sz="2000" dirty="0"/>
            </a:br>
            <a:r>
              <a:rPr lang="en-US" altLang="zh-CN" sz="2000" dirty="0"/>
              <a:t>Dynamic Streaming</a:t>
            </a:r>
            <a:r>
              <a:rPr lang="zh-CN" altLang="en-US" sz="2000" dirty="0"/>
              <a:t>（</a:t>
            </a:r>
            <a:r>
              <a:rPr lang="en-US" altLang="zh-CN" sz="2000" dirty="0"/>
              <a:t>HDS</a:t>
            </a:r>
            <a:r>
              <a:rPr lang="zh-CN" altLang="en-US" sz="2000" dirty="0"/>
              <a:t>）；微软的</a:t>
            </a:r>
            <a:r>
              <a:rPr lang="en-US" altLang="zh-CN" sz="2000" dirty="0"/>
              <a:t>Microsoft Smooth Streaming </a:t>
            </a:r>
          </a:p>
          <a:p>
            <a:pPr marL="358129" lvl="1" indent="-358129">
              <a:buClr>
                <a:schemeClr val="tx1"/>
              </a:buClr>
              <a:buFont typeface="Wingdings" pitchFamily="2" charset="2"/>
              <a:buChar char="Ø"/>
            </a:pPr>
            <a:r>
              <a:rPr lang="en-US" altLang="zh-CN" dirty="0"/>
              <a:t>DASH </a:t>
            </a:r>
            <a:r>
              <a:rPr lang="zh-CN" altLang="en-US" dirty="0"/>
              <a:t>基本思想</a:t>
            </a:r>
            <a:endParaRPr lang="en-US" altLang="zh-CN" dirty="0"/>
          </a:p>
          <a:p>
            <a:pPr marL="683566" lvl="1" indent="-358129">
              <a:buClr>
                <a:schemeClr val="tx1"/>
              </a:buClr>
            </a:pPr>
            <a:r>
              <a:rPr lang="zh-CN" altLang="en-US" sz="2000" dirty="0"/>
              <a:t>完整视频被拆分为固定时长 </a:t>
            </a:r>
            <a:r>
              <a:rPr lang="en-US" altLang="zh-CN" sz="2000" dirty="0"/>
              <a:t>(2s-10s)</a:t>
            </a:r>
            <a:r>
              <a:rPr lang="zh-CN" altLang="en-US" sz="2000" dirty="0"/>
              <a:t> 的视频片段</a:t>
            </a:r>
            <a:r>
              <a:rPr lang="en-US" altLang="zh-CN" sz="2000" dirty="0"/>
              <a:t>(segment)</a:t>
            </a:r>
            <a:r>
              <a:rPr lang="zh-CN" altLang="en-US" sz="2000" dirty="0"/>
              <a:t>， 每段提供不同码率</a:t>
            </a:r>
            <a:endParaRPr lang="en-US" altLang="zh-CN" sz="2000" dirty="0"/>
          </a:p>
          <a:p>
            <a:pPr marL="683566" lvl="1" indent="-358129">
              <a:buClr>
                <a:schemeClr val="tx1"/>
              </a:buClr>
            </a:pPr>
            <a:r>
              <a:rPr lang="zh-CN" altLang="en-US" sz="2000" dirty="0"/>
              <a:t>视频片段与其对应的元文件（</a:t>
            </a:r>
            <a:r>
              <a:rPr lang="en-US" altLang="zh-CN" sz="2000" dirty="0"/>
              <a:t>URL</a:t>
            </a:r>
            <a:r>
              <a:rPr lang="zh-CN" altLang="en-US" sz="2000" dirty="0"/>
              <a:t>）一同存放于</a:t>
            </a:r>
            <a:r>
              <a:rPr lang="en-US" altLang="zh-CN" sz="2000" dirty="0"/>
              <a:t>DASH</a:t>
            </a:r>
            <a:r>
              <a:rPr lang="zh-CN" altLang="en-US" sz="2000" dirty="0"/>
              <a:t>服务器</a:t>
            </a:r>
            <a:endParaRPr lang="en-US" altLang="zh-CN" sz="2000" dirty="0"/>
          </a:p>
          <a:p>
            <a:pPr marL="683566" lvl="1" indent="-358129">
              <a:buClr>
                <a:schemeClr val="tx1"/>
              </a:buClr>
            </a:pPr>
            <a:r>
              <a:rPr lang="zh-CN" altLang="en-US" sz="2000" dirty="0"/>
              <a:t>客户端基于网络条件、缓冲大小等，对每个视频片段，</a:t>
            </a:r>
            <a:r>
              <a:rPr lang="zh-CN" altLang="en-US" sz="2000" dirty="0">
                <a:solidFill>
                  <a:srgbClr val="C00000"/>
                </a:solidFill>
              </a:rPr>
              <a:t>自适应选择合适的视频码率</a:t>
            </a:r>
            <a:r>
              <a:rPr lang="zh-CN" altLang="en-US" sz="2000" dirty="0"/>
              <a:t>来下载</a:t>
            </a:r>
            <a:endParaRPr lang="en-US" altLang="zh-CN" sz="2000" dirty="0"/>
          </a:p>
        </p:txBody>
      </p:sp>
      <p:grpSp>
        <p:nvGrpSpPr>
          <p:cNvPr id="5" name="组合 4">
            <a:extLst>
              <a:ext uri="{FF2B5EF4-FFF2-40B4-BE49-F238E27FC236}">
                <a16:creationId xmlns:a16="http://schemas.microsoft.com/office/drawing/2014/main" id="{A28DF467-C0ED-4CF4-929A-D6C7BFA7C153}"/>
              </a:ext>
            </a:extLst>
          </p:cNvPr>
          <p:cNvGrpSpPr/>
          <p:nvPr/>
        </p:nvGrpSpPr>
        <p:grpSpPr>
          <a:xfrm>
            <a:off x="1172584" y="4468716"/>
            <a:ext cx="9929308" cy="1859109"/>
            <a:chOff x="258526" y="3274867"/>
            <a:chExt cx="9929308" cy="1859109"/>
          </a:xfrm>
        </p:grpSpPr>
        <p:sp>
          <p:nvSpPr>
            <p:cNvPr id="6" name="矩形 5">
              <a:extLst>
                <a:ext uri="{FF2B5EF4-FFF2-40B4-BE49-F238E27FC236}">
                  <a16:creationId xmlns:a16="http://schemas.microsoft.com/office/drawing/2014/main" id="{67CBEFDA-572E-4DD3-8B32-6C50AFD2CAE9}"/>
                </a:ext>
              </a:extLst>
            </p:cNvPr>
            <p:cNvSpPr/>
            <p:nvPr/>
          </p:nvSpPr>
          <p:spPr>
            <a:xfrm>
              <a:off x="258526" y="3320600"/>
              <a:ext cx="326572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a:extLst>
                <a:ext uri="{FF2B5EF4-FFF2-40B4-BE49-F238E27FC236}">
                  <a16:creationId xmlns:a16="http://schemas.microsoft.com/office/drawing/2014/main" id="{A223D75C-AECB-465A-90BF-A527DD25BF47}"/>
                </a:ext>
              </a:extLst>
            </p:cNvPr>
            <p:cNvGrpSpPr/>
            <p:nvPr/>
          </p:nvGrpSpPr>
          <p:grpSpPr>
            <a:xfrm>
              <a:off x="1507342" y="3533775"/>
              <a:ext cx="1816894" cy="1257300"/>
              <a:chOff x="1135856" y="4000500"/>
              <a:chExt cx="1816894" cy="1257300"/>
            </a:xfrm>
          </p:grpSpPr>
          <p:cxnSp>
            <p:nvCxnSpPr>
              <p:cNvPr id="81" name="直接箭头连接符 80">
                <a:extLst>
                  <a:ext uri="{FF2B5EF4-FFF2-40B4-BE49-F238E27FC236}">
                    <a16:creationId xmlns:a16="http://schemas.microsoft.com/office/drawing/2014/main" id="{B8AB2A1D-06EC-4FB2-9668-95691ACFDB57}"/>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4AFF031-89F0-4AA5-A3A5-8CA9D52A7D4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78C81C08-6515-4A73-96BB-483516C304B2}"/>
                </a:ext>
              </a:extLst>
            </p:cNvPr>
            <p:cNvGrpSpPr/>
            <p:nvPr/>
          </p:nvGrpSpPr>
          <p:grpSpPr>
            <a:xfrm>
              <a:off x="1627037" y="3698874"/>
              <a:ext cx="206493" cy="1001714"/>
              <a:chOff x="4014788" y="4152900"/>
              <a:chExt cx="197644" cy="833438"/>
            </a:xfrm>
          </p:grpSpPr>
          <p:sp>
            <p:nvSpPr>
              <p:cNvPr id="78" name="矩形 77">
                <a:extLst>
                  <a:ext uri="{FF2B5EF4-FFF2-40B4-BE49-F238E27FC236}">
                    <a16:creationId xmlns:a16="http://schemas.microsoft.com/office/drawing/2014/main" id="{E53D21FD-EBAB-4E44-B157-576F9FB6369C}"/>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a:extLst>
                  <a:ext uri="{FF2B5EF4-FFF2-40B4-BE49-F238E27FC236}">
                    <a16:creationId xmlns:a16="http://schemas.microsoft.com/office/drawing/2014/main" id="{8C8D0CF4-B051-4841-B3B0-4C1C96E2FC81}"/>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矩形 79">
                <a:extLst>
                  <a:ext uri="{FF2B5EF4-FFF2-40B4-BE49-F238E27FC236}">
                    <a16:creationId xmlns:a16="http://schemas.microsoft.com/office/drawing/2014/main" id="{11C93C5F-E8B6-4F19-A3F3-6DE507C58B9F}"/>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a:extLst>
                <a:ext uri="{FF2B5EF4-FFF2-40B4-BE49-F238E27FC236}">
                  <a16:creationId xmlns:a16="http://schemas.microsoft.com/office/drawing/2014/main" id="{69C30ADD-5D87-4603-9008-6C0A52F43BAE}"/>
                </a:ext>
              </a:extLst>
            </p:cNvPr>
            <p:cNvGrpSpPr/>
            <p:nvPr/>
          </p:nvGrpSpPr>
          <p:grpSpPr>
            <a:xfrm>
              <a:off x="1953224" y="3698874"/>
              <a:ext cx="206493" cy="1001714"/>
              <a:chOff x="4014788" y="4152900"/>
              <a:chExt cx="197644" cy="833438"/>
            </a:xfrm>
          </p:grpSpPr>
          <p:sp>
            <p:nvSpPr>
              <p:cNvPr id="75" name="矩形 74">
                <a:extLst>
                  <a:ext uri="{FF2B5EF4-FFF2-40B4-BE49-F238E27FC236}">
                    <a16:creationId xmlns:a16="http://schemas.microsoft.com/office/drawing/2014/main" id="{855DADDC-B66F-4EA4-8AD3-4ACD888CB7C6}"/>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a:extLst>
                  <a:ext uri="{FF2B5EF4-FFF2-40B4-BE49-F238E27FC236}">
                    <a16:creationId xmlns:a16="http://schemas.microsoft.com/office/drawing/2014/main" id="{3ABA5550-8E76-4C17-A424-4301CDFCE08A}"/>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a:extLst>
                  <a:ext uri="{FF2B5EF4-FFF2-40B4-BE49-F238E27FC236}">
                    <a16:creationId xmlns:a16="http://schemas.microsoft.com/office/drawing/2014/main" id="{02DFB227-FBB3-477D-AEE3-0AF9ED49F85A}"/>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 name="组合 10">
              <a:extLst>
                <a:ext uri="{FF2B5EF4-FFF2-40B4-BE49-F238E27FC236}">
                  <a16:creationId xmlns:a16="http://schemas.microsoft.com/office/drawing/2014/main" id="{D9434457-B682-449B-9644-3B3FBEB40B77}"/>
                </a:ext>
              </a:extLst>
            </p:cNvPr>
            <p:cNvGrpSpPr/>
            <p:nvPr/>
          </p:nvGrpSpPr>
          <p:grpSpPr>
            <a:xfrm>
              <a:off x="2278014" y="3698874"/>
              <a:ext cx="206493" cy="1001714"/>
              <a:chOff x="4014788" y="4152900"/>
              <a:chExt cx="197644" cy="833438"/>
            </a:xfrm>
          </p:grpSpPr>
          <p:sp>
            <p:nvSpPr>
              <p:cNvPr id="72" name="矩形 71">
                <a:extLst>
                  <a:ext uri="{FF2B5EF4-FFF2-40B4-BE49-F238E27FC236}">
                    <a16:creationId xmlns:a16="http://schemas.microsoft.com/office/drawing/2014/main" id="{DB9396F2-50C8-4816-92EF-1D080850FFE5}"/>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a:extLst>
                  <a:ext uri="{FF2B5EF4-FFF2-40B4-BE49-F238E27FC236}">
                    <a16:creationId xmlns:a16="http://schemas.microsoft.com/office/drawing/2014/main" id="{C9331620-E3E8-400C-9515-411953B454EE}"/>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a:extLst>
                  <a:ext uri="{FF2B5EF4-FFF2-40B4-BE49-F238E27FC236}">
                    <a16:creationId xmlns:a16="http://schemas.microsoft.com/office/drawing/2014/main" id="{8D6B8154-9166-4390-83F8-36C1E7A80F94}"/>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a:extLst>
                <a:ext uri="{FF2B5EF4-FFF2-40B4-BE49-F238E27FC236}">
                  <a16:creationId xmlns:a16="http://schemas.microsoft.com/office/drawing/2014/main" id="{72755759-87F8-4B2A-82C0-57376E18E0A4}"/>
                </a:ext>
              </a:extLst>
            </p:cNvPr>
            <p:cNvGrpSpPr/>
            <p:nvPr/>
          </p:nvGrpSpPr>
          <p:grpSpPr>
            <a:xfrm>
              <a:off x="2615466" y="3698874"/>
              <a:ext cx="206493" cy="1001714"/>
              <a:chOff x="4014788" y="4152900"/>
              <a:chExt cx="197644" cy="833438"/>
            </a:xfrm>
          </p:grpSpPr>
          <p:sp>
            <p:nvSpPr>
              <p:cNvPr id="69" name="矩形 68">
                <a:extLst>
                  <a:ext uri="{FF2B5EF4-FFF2-40B4-BE49-F238E27FC236}">
                    <a16:creationId xmlns:a16="http://schemas.microsoft.com/office/drawing/2014/main" id="{E99FA236-7A02-486B-BD73-C617CB8DCAA2}"/>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a:extLst>
                  <a:ext uri="{FF2B5EF4-FFF2-40B4-BE49-F238E27FC236}">
                    <a16:creationId xmlns:a16="http://schemas.microsoft.com/office/drawing/2014/main" id="{96790AC3-D563-485C-8CC5-B6B5B94DBBD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矩形 70">
                <a:extLst>
                  <a:ext uri="{FF2B5EF4-FFF2-40B4-BE49-F238E27FC236}">
                    <a16:creationId xmlns:a16="http://schemas.microsoft.com/office/drawing/2014/main" id="{3D100941-BCC1-4D6D-81C5-67AC9EB8D313}"/>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13" name="组合 12">
              <a:extLst>
                <a:ext uri="{FF2B5EF4-FFF2-40B4-BE49-F238E27FC236}">
                  <a16:creationId xmlns:a16="http://schemas.microsoft.com/office/drawing/2014/main" id="{2428F52B-AB70-485E-AFFD-B9741F038473}"/>
                </a:ext>
              </a:extLst>
            </p:cNvPr>
            <p:cNvGrpSpPr/>
            <p:nvPr/>
          </p:nvGrpSpPr>
          <p:grpSpPr>
            <a:xfrm>
              <a:off x="2952918" y="3698874"/>
              <a:ext cx="206493" cy="1001714"/>
              <a:chOff x="4014788" y="4152900"/>
              <a:chExt cx="197644" cy="833438"/>
            </a:xfrm>
          </p:grpSpPr>
          <p:sp>
            <p:nvSpPr>
              <p:cNvPr id="66" name="矩形 65">
                <a:extLst>
                  <a:ext uri="{FF2B5EF4-FFF2-40B4-BE49-F238E27FC236}">
                    <a16:creationId xmlns:a16="http://schemas.microsoft.com/office/drawing/2014/main" id="{1891B07F-C0C4-4CA6-B58A-4069C5495F30}"/>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a:extLst>
                  <a:ext uri="{FF2B5EF4-FFF2-40B4-BE49-F238E27FC236}">
                    <a16:creationId xmlns:a16="http://schemas.microsoft.com/office/drawing/2014/main" id="{5FFB3D82-197F-4CF4-B33D-CFA09203DE6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a:extLst>
                  <a:ext uri="{FF2B5EF4-FFF2-40B4-BE49-F238E27FC236}">
                    <a16:creationId xmlns:a16="http://schemas.microsoft.com/office/drawing/2014/main" id="{FE558D26-FAD6-495E-B3E7-3FD331AACAC6}"/>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20">
              <a:extLst>
                <a:ext uri="{FF2B5EF4-FFF2-40B4-BE49-F238E27FC236}">
                  <a16:creationId xmlns:a16="http://schemas.microsoft.com/office/drawing/2014/main" id="{78599A00-BD60-4BA6-B852-1B384AA130F7}"/>
                </a:ext>
              </a:extLst>
            </p:cNvPr>
            <p:cNvSpPr txBox="1"/>
            <p:nvPr/>
          </p:nvSpPr>
          <p:spPr>
            <a:xfrm>
              <a:off x="785650" y="3533775"/>
              <a:ext cx="77890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15" name="文本框 22">
              <a:extLst>
                <a:ext uri="{FF2B5EF4-FFF2-40B4-BE49-F238E27FC236}">
                  <a16:creationId xmlns:a16="http://schemas.microsoft.com/office/drawing/2014/main" id="{40FDC658-9D87-42F7-B7BD-D699DCACA41E}"/>
                </a:ext>
              </a:extLst>
            </p:cNvPr>
            <p:cNvSpPr txBox="1"/>
            <p:nvPr/>
          </p:nvSpPr>
          <p:spPr>
            <a:xfrm>
              <a:off x="2718712" y="4755684"/>
              <a:ext cx="665371"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16" name="文本框 24">
              <a:extLst>
                <a:ext uri="{FF2B5EF4-FFF2-40B4-BE49-F238E27FC236}">
                  <a16:creationId xmlns:a16="http://schemas.microsoft.com/office/drawing/2014/main" id="{90CCB3F2-9D18-4DF3-AEA7-CC808F5E4315}"/>
                </a:ext>
              </a:extLst>
            </p:cNvPr>
            <p:cNvSpPr txBox="1"/>
            <p:nvPr/>
          </p:nvSpPr>
          <p:spPr>
            <a:xfrm>
              <a:off x="1194186"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17" name="文本框 25">
              <a:extLst>
                <a:ext uri="{FF2B5EF4-FFF2-40B4-BE49-F238E27FC236}">
                  <a16:creationId xmlns:a16="http://schemas.microsoft.com/office/drawing/2014/main" id="{0F87A092-C340-48E8-AFDB-8E2D5E11C067}"/>
                </a:ext>
              </a:extLst>
            </p:cNvPr>
            <p:cNvSpPr txBox="1"/>
            <p:nvPr/>
          </p:nvSpPr>
          <p:spPr>
            <a:xfrm>
              <a:off x="1203348"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18" name="文本框 46">
              <a:extLst>
                <a:ext uri="{FF2B5EF4-FFF2-40B4-BE49-F238E27FC236}">
                  <a16:creationId xmlns:a16="http://schemas.microsoft.com/office/drawing/2014/main" id="{8B696F44-CD38-490B-B2A6-DCE76F05C6BF}"/>
                </a:ext>
              </a:extLst>
            </p:cNvPr>
            <p:cNvSpPr txBox="1"/>
            <p:nvPr/>
          </p:nvSpPr>
          <p:spPr>
            <a:xfrm>
              <a:off x="1196622"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19" name="文本框 48">
              <a:extLst>
                <a:ext uri="{FF2B5EF4-FFF2-40B4-BE49-F238E27FC236}">
                  <a16:creationId xmlns:a16="http://schemas.microsoft.com/office/drawing/2014/main" id="{75B740CD-0D31-4B18-8430-C655E04221A8}"/>
                </a:ext>
              </a:extLst>
            </p:cNvPr>
            <p:cNvSpPr txBox="1"/>
            <p:nvPr/>
          </p:nvSpPr>
          <p:spPr>
            <a:xfrm>
              <a:off x="2152715" y="3293373"/>
              <a:ext cx="1459074" cy="338554"/>
            </a:xfrm>
            <a:prstGeom prst="rect">
              <a:avLst/>
            </a:prstGeom>
            <a:noFill/>
          </p:spPr>
          <p:txBody>
            <a:bodyPr wrap="square" rtlCol="0">
              <a:spAutoFit/>
            </a:bodyPr>
            <a:lstStyle/>
            <a:p>
              <a:pPr algn="ct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p>
          </p:txBody>
        </p:sp>
        <p:sp>
          <p:nvSpPr>
            <p:cNvPr id="20" name="矩形 19">
              <a:extLst>
                <a:ext uri="{FF2B5EF4-FFF2-40B4-BE49-F238E27FC236}">
                  <a16:creationId xmlns:a16="http://schemas.microsoft.com/office/drawing/2014/main" id="{F355A7B8-9B9D-466E-9965-2C6D221440C1}"/>
                </a:ext>
              </a:extLst>
            </p:cNvPr>
            <p:cNvSpPr/>
            <p:nvPr/>
          </p:nvSpPr>
          <p:spPr>
            <a:xfrm>
              <a:off x="5468878" y="3320600"/>
              <a:ext cx="471895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 name="直接箭头连接符 20">
              <a:extLst>
                <a:ext uri="{FF2B5EF4-FFF2-40B4-BE49-F238E27FC236}">
                  <a16:creationId xmlns:a16="http://schemas.microsoft.com/office/drawing/2014/main" id="{CD9EB3E3-50FE-4131-821D-429E6111B26A}"/>
                </a:ext>
              </a:extLst>
            </p:cNvPr>
            <p:cNvCxnSpPr/>
            <p:nvPr/>
          </p:nvCxnSpPr>
          <p:spPr>
            <a:xfrm>
              <a:off x="5980849" y="4791075"/>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F516105-36A8-4D7B-A115-B7896B13A8CE}"/>
                </a:ext>
              </a:extLst>
            </p:cNvPr>
            <p:cNvCxnSpPr/>
            <p:nvPr/>
          </p:nvCxnSpPr>
          <p:spPr>
            <a:xfrm flipV="1">
              <a:off x="5980849" y="3533775"/>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8005A7B-F662-4DE2-A4C5-4641B3F7FF38}"/>
                </a:ext>
              </a:extLst>
            </p:cNvPr>
            <p:cNvSpPr/>
            <p:nvPr/>
          </p:nvSpPr>
          <p:spPr>
            <a:xfrm>
              <a:off x="6100544" y="4523141"/>
              <a:ext cx="206493" cy="17744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a:extLst>
                <a:ext uri="{FF2B5EF4-FFF2-40B4-BE49-F238E27FC236}">
                  <a16:creationId xmlns:a16="http://schemas.microsoft.com/office/drawing/2014/main" id="{F41AE420-5632-449C-95A7-EEEF2EBF3B62}"/>
                </a:ext>
              </a:extLst>
            </p:cNvPr>
            <p:cNvSpPr/>
            <p:nvPr/>
          </p:nvSpPr>
          <p:spPr>
            <a:xfrm>
              <a:off x="6100544"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a:extLst>
                <a:ext uri="{FF2B5EF4-FFF2-40B4-BE49-F238E27FC236}">
                  <a16:creationId xmlns:a16="http://schemas.microsoft.com/office/drawing/2014/main" id="{C5C2BE94-AE27-4FC5-97E7-B699FEAEEA4F}"/>
                </a:ext>
              </a:extLst>
            </p:cNvPr>
            <p:cNvSpPr/>
            <p:nvPr/>
          </p:nvSpPr>
          <p:spPr>
            <a:xfrm>
              <a:off x="6100544"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a:extLst>
                <a:ext uri="{FF2B5EF4-FFF2-40B4-BE49-F238E27FC236}">
                  <a16:creationId xmlns:a16="http://schemas.microsoft.com/office/drawing/2014/main" id="{B3A93E7D-D0B4-4E2A-B43A-859DF2EC8888}"/>
                </a:ext>
              </a:extLst>
            </p:cNvPr>
            <p:cNvSpPr/>
            <p:nvPr/>
          </p:nvSpPr>
          <p:spPr>
            <a:xfrm>
              <a:off x="642673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a:extLst>
                <a:ext uri="{FF2B5EF4-FFF2-40B4-BE49-F238E27FC236}">
                  <a16:creationId xmlns:a16="http://schemas.microsoft.com/office/drawing/2014/main" id="{3ECFAC64-5540-4BDC-BB7F-DCF5421AD57C}"/>
                </a:ext>
              </a:extLst>
            </p:cNvPr>
            <p:cNvSpPr/>
            <p:nvPr/>
          </p:nvSpPr>
          <p:spPr>
            <a:xfrm>
              <a:off x="6426731"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a:extLst>
                <a:ext uri="{FF2B5EF4-FFF2-40B4-BE49-F238E27FC236}">
                  <a16:creationId xmlns:a16="http://schemas.microsoft.com/office/drawing/2014/main" id="{0492245C-4402-40C7-8D11-F58EF44777D5}"/>
                </a:ext>
              </a:extLst>
            </p:cNvPr>
            <p:cNvSpPr/>
            <p:nvPr/>
          </p:nvSpPr>
          <p:spPr>
            <a:xfrm>
              <a:off x="6426731"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a:extLst>
                <a:ext uri="{FF2B5EF4-FFF2-40B4-BE49-F238E27FC236}">
                  <a16:creationId xmlns:a16="http://schemas.microsoft.com/office/drawing/2014/main" id="{D8336B71-E833-4343-8B44-60AB53232ACB}"/>
                </a:ext>
              </a:extLst>
            </p:cNvPr>
            <p:cNvSpPr/>
            <p:nvPr/>
          </p:nvSpPr>
          <p:spPr>
            <a:xfrm>
              <a:off x="675152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a:extLst>
                <a:ext uri="{FF2B5EF4-FFF2-40B4-BE49-F238E27FC236}">
                  <a16:creationId xmlns:a16="http://schemas.microsoft.com/office/drawing/2014/main" id="{B50B6CF6-A9D4-4A3A-96F7-4D1BA52022CB}"/>
                </a:ext>
              </a:extLst>
            </p:cNvPr>
            <p:cNvSpPr/>
            <p:nvPr/>
          </p:nvSpPr>
          <p:spPr>
            <a:xfrm>
              <a:off x="6751521"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a:extLst>
                <a:ext uri="{FF2B5EF4-FFF2-40B4-BE49-F238E27FC236}">
                  <a16:creationId xmlns:a16="http://schemas.microsoft.com/office/drawing/2014/main" id="{5D6DC277-C250-4815-B9FB-FA518EE2CB4F}"/>
                </a:ext>
              </a:extLst>
            </p:cNvPr>
            <p:cNvSpPr/>
            <p:nvPr/>
          </p:nvSpPr>
          <p:spPr>
            <a:xfrm>
              <a:off x="6751521"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a:extLst>
                <a:ext uri="{FF2B5EF4-FFF2-40B4-BE49-F238E27FC236}">
                  <a16:creationId xmlns:a16="http://schemas.microsoft.com/office/drawing/2014/main" id="{4D9CD096-6883-4609-B8B1-3A9CCD82BB71}"/>
                </a:ext>
              </a:extLst>
            </p:cNvPr>
            <p:cNvSpPr/>
            <p:nvPr/>
          </p:nvSpPr>
          <p:spPr>
            <a:xfrm>
              <a:off x="7088973"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a:extLst>
                <a:ext uri="{FF2B5EF4-FFF2-40B4-BE49-F238E27FC236}">
                  <a16:creationId xmlns:a16="http://schemas.microsoft.com/office/drawing/2014/main" id="{7788DAEB-E83C-4C5A-A7F6-A27BE5555D29}"/>
                </a:ext>
              </a:extLst>
            </p:cNvPr>
            <p:cNvSpPr/>
            <p:nvPr/>
          </p:nvSpPr>
          <p:spPr>
            <a:xfrm>
              <a:off x="7088973"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a:extLst>
                <a:ext uri="{FF2B5EF4-FFF2-40B4-BE49-F238E27FC236}">
                  <a16:creationId xmlns:a16="http://schemas.microsoft.com/office/drawing/2014/main" id="{860E9730-A78F-46E9-83FA-C45680BACDE9}"/>
                </a:ext>
              </a:extLst>
            </p:cNvPr>
            <p:cNvSpPr/>
            <p:nvPr/>
          </p:nvSpPr>
          <p:spPr>
            <a:xfrm>
              <a:off x="7088973"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矩形 34">
              <a:extLst>
                <a:ext uri="{FF2B5EF4-FFF2-40B4-BE49-F238E27FC236}">
                  <a16:creationId xmlns:a16="http://schemas.microsoft.com/office/drawing/2014/main" id="{93CCC0EC-782C-42C0-9656-12D331A8A441}"/>
                </a:ext>
              </a:extLst>
            </p:cNvPr>
            <p:cNvSpPr/>
            <p:nvPr/>
          </p:nvSpPr>
          <p:spPr>
            <a:xfrm>
              <a:off x="7426425"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id="{C67DD715-429A-4EB3-A9F1-083C2FE8C355}"/>
                </a:ext>
              </a:extLst>
            </p:cNvPr>
            <p:cNvSpPr/>
            <p:nvPr/>
          </p:nvSpPr>
          <p:spPr>
            <a:xfrm>
              <a:off x="7426425"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a:extLst>
                <a:ext uri="{FF2B5EF4-FFF2-40B4-BE49-F238E27FC236}">
                  <a16:creationId xmlns:a16="http://schemas.microsoft.com/office/drawing/2014/main" id="{B9E74665-558A-4F56-8339-6E5B18899D1E}"/>
                </a:ext>
              </a:extLst>
            </p:cNvPr>
            <p:cNvSpPr/>
            <p:nvPr/>
          </p:nvSpPr>
          <p:spPr>
            <a:xfrm>
              <a:off x="7426425"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文本框 78">
              <a:extLst>
                <a:ext uri="{FF2B5EF4-FFF2-40B4-BE49-F238E27FC236}">
                  <a16:creationId xmlns:a16="http://schemas.microsoft.com/office/drawing/2014/main" id="{1E0AE9E8-284B-48C4-BA0A-DB2F7923EAA1}"/>
                </a:ext>
              </a:extLst>
            </p:cNvPr>
            <p:cNvSpPr txBox="1"/>
            <p:nvPr/>
          </p:nvSpPr>
          <p:spPr>
            <a:xfrm>
              <a:off x="5357650" y="3533775"/>
              <a:ext cx="68041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39" name="文本框 79">
              <a:extLst>
                <a:ext uri="{FF2B5EF4-FFF2-40B4-BE49-F238E27FC236}">
                  <a16:creationId xmlns:a16="http://schemas.microsoft.com/office/drawing/2014/main" id="{22D3EDBD-163A-4E5A-9DA8-8128D5AFB171}"/>
                </a:ext>
              </a:extLst>
            </p:cNvPr>
            <p:cNvSpPr txBox="1"/>
            <p:nvPr/>
          </p:nvSpPr>
          <p:spPr>
            <a:xfrm>
              <a:off x="7088973" y="4755684"/>
              <a:ext cx="64955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40" name="文本框 80">
              <a:extLst>
                <a:ext uri="{FF2B5EF4-FFF2-40B4-BE49-F238E27FC236}">
                  <a16:creationId xmlns:a16="http://schemas.microsoft.com/office/drawing/2014/main" id="{1B88B635-7D09-4BFE-B892-F945C4E8A385}"/>
                </a:ext>
              </a:extLst>
            </p:cNvPr>
            <p:cNvSpPr txBox="1"/>
            <p:nvPr/>
          </p:nvSpPr>
          <p:spPr>
            <a:xfrm>
              <a:off x="5667693"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41" name="文本框 81">
              <a:extLst>
                <a:ext uri="{FF2B5EF4-FFF2-40B4-BE49-F238E27FC236}">
                  <a16:creationId xmlns:a16="http://schemas.microsoft.com/office/drawing/2014/main" id="{E8A487AF-1378-441A-A857-D0ED9BCAC4C2}"/>
                </a:ext>
              </a:extLst>
            </p:cNvPr>
            <p:cNvSpPr txBox="1"/>
            <p:nvPr/>
          </p:nvSpPr>
          <p:spPr>
            <a:xfrm>
              <a:off x="5676855"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42" name="文本框 82">
              <a:extLst>
                <a:ext uri="{FF2B5EF4-FFF2-40B4-BE49-F238E27FC236}">
                  <a16:creationId xmlns:a16="http://schemas.microsoft.com/office/drawing/2014/main" id="{5F4885CE-6F88-497A-B670-B0429BC6DCB9}"/>
                </a:ext>
              </a:extLst>
            </p:cNvPr>
            <p:cNvSpPr txBox="1"/>
            <p:nvPr/>
          </p:nvSpPr>
          <p:spPr>
            <a:xfrm>
              <a:off x="5670129"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43" name="文本框 83">
              <a:extLst>
                <a:ext uri="{FF2B5EF4-FFF2-40B4-BE49-F238E27FC236}">
                  <a16:creationId xmlns:a16="http://schemas.microsoft.com/office/drawing/2014/main" id="{9A2F51FB-7B08-45D2-8778-929E08C6715A}"/>
                </a:ext>
              </a:extLst>
            </p:cNvPr>
            <p:cNvSpPr txBox="1"/>
            <p:nvPr/>
          </p:nvSpPr>
          <p:spPr>
            <a:xfrm>
              <a:off x="7120607" y="3274867"/>
              <a:ext cx="1532374"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4" name="文本框 50">
              <a:extLst>
                <a:ext uri="{FF2B5EF4-FFF2-40B4-BE49-F238E27FC236}">
                  <a16:creationId xmlns:a16="http://schemas.microsoft.com/office/drawing/2014/main" id="{95E112C2-186D-4C4D-BEB6-0295489CBF00}"/>
                </a:ext>
              </a:extLst>
            </p:cNvPr>
            <p:cNvSpPr txBox="1"/>
            <p:nvPr/>
          </p:nvSpPr>
          <p:spPr>
            <a:xfrm>
              <a:off x="8124802" y="429568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5" name="文本框 104447">
              <a:extLst>
                <a:ext uri="{FF2B5EF4-FFF2-40B4-BE49-F238E27FC236}">
                  <a16:creationId xmlns:a16="http://schemas.microsoft.com/office/drawing/2014/main" id="{FF42C99B-E01E-4D00-9E54-E0DB755AA889}"/>
                </a:ext>
              </a:extLst>
            </p:cNvPr>
            <p:cNvSpPr txBox="1"/>
            <p:nvPr/>
          </p:nvSpPr>
          <p:spPr>
            <a:xfrm>
              <a:off x="9275280" y="4292061"/>
              <a:ext cx="759316" cy="523220"/>
            </a:xfrm>
            <a:prstGeom prst="rect">
              <a:avLst/>
            </a:prstGeom>
            <a:noFill/>
            <a:ln>
              <a:solidFill>
                <a:schemeClr val="tx1"/>
              </a:solidFill>
            </a:ln>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媒体播放器</a:t>
              </a:r>
            </a:p>
          </p:txBody>
        </p:sp>
        <p:sp>
          <p:nvSpPr>
            <p:cNvPr id="46" name="文本框 104448">
              <a:extLst>
                <a:ext uri="{FF2B5EF4-FFF2-40B4-BE49-F238E27FC236}">
                  <a16:creationId xmlns:a16="http://schemas.microsoft.com/office/drawing/2014/main" id="{423F92CF-1732-455A-ACFB-9D30D8453AE4}"/>
                </a:ext>
              </a:extLst>
            </p:cNvPr>
            <p:cNvSpPr txBox="1"/>
            <p:nvPr/>
          </p:nvSpPr>
          <p:spPr>
            <a:xfrm>
              <a:off x="8700041" y="364382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DASH</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流控制</a:t>
              </a:r>
            </a:p>
          </p:txBody>
        </p:sp>
        <p:cxnSp>
          <p:nvCxnSpPr>
            <p:cNvPr id="47" name="直接箭头连接符 46">
              <a:extLst>
                <a:ext uri="{FF2B5EF4-FFF2-40B4-BE49-F238E27FC236}">
                  <a16:creationId xmlns:a16="http://schemas.microsoft.com/office/drawing/2014/main" id="{966569A5-1369-400E-B685-455AE243FF62}"/>
                </a:ext>
              </a:extLst>
            </p:cNvPr>
            <p:cNvCxnSpPr>
              <a:cxnSpLocks/>
            </p:cNvCxnSpPr>
            <p:nvPr/>
          </p:nvCxnSpPr>
          <p:spPr>
            <a:xfrm>
              <a:off x="3516496" y="3842098"/>
              <a:ext cx="1945817"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104452">
              <a:extLst>
                <a:ext uri="{FF2B5EF4-FFF2-40B4-BE49-F238E27FC236}">
                  <a16:creationId xmlns:a16="http://schemas.microsoft.com/office/drawing/2014/main" id="{8A8B0216-464D-4A88-937D-6A35F63BCC0F}"/>
                </a:ext>
              </a:extLst>
            </p:cNvPr>
            <p:cNvSpPr txBox="1"/>
            <p:nvPr/>
          </p:nvSpPr>
          <p:spPr>
            <a:xfrm>
              <a:off x="3896155" y="331652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元文件</a:t>
              </a:r>
            </a:p>
          </p:txBody>
        </p:sp>
        <p:cxnSp>
          <p:nvCxnSpPr>
            <p:cNvPr id="49" name="直接箭头连接符 48">
              <a:extLst>
                <a:ext uri="{FF2B5EF4-FFF2-40B4-BE49-F238E27FC236}">
                  <a16:creationId xmlns:a16="http://schemas.microsoft.com/office/drawing/2014/main" id="{2617E0FE-CA84-4033-B7C9-3F8FF4C8E924}"/>
                </a:ext>
              </a:extLst>
            </p:cNvPr>
            <p:cNvCxnSpPr>
              <a:cxnSpLocks/>
              <a:stCxn id="44" idx="3"/>
              <a:endCxn id="45" idx="1"/>
            </p:cNvCxnSpPr>
            <p:nvPr/>
          </p:nvCxnSpPr>
          <p:spPr>
            <a:xfrm flipV="1">
              <a:off x="8884118" y="4553671"/>
              <a:ext cx="391162" cy="3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104459">
              <a:extLst>
                <a:ext uri="{FF2B5EF4-FFF2-40B4-BE49-F238E27FC236}">
                  <a16:creationId xmlns:a16="http://schemas.microsoft.com/office/drawing/2014/main" id="{2FFEC26A-3AAC-4586-B3DB-DBD71DF17B87}"/>
                </a:ext>
              </a:extLst>
            </p:cNvPr>
            <p:cNvCxnSpPr>
              <a:cxnSpLocks/>
              <a:stCxn id="46" idx="1"/>
              <a:endCxn id="44" idx="0"/>
            </p:cNvCxnSpPr>
            <p:nvPr/>
          </p:nvCxnSpPr>
          <p:spPr>
            <a:xfrm rot="10800000" flipV="1">
              <a:off x="8504461" y="3905438"/>
              <a:ext cx="195581" cy="39025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110">
              <a:extLst>
                <a:ext uri="{FF2B5EF4-FFF2-40B4-BE49-F238E27FC236}">
                  <a16:creationId xmlns:a16="http://schemas.microsoft.com/office/drawing/2014/main" id="{A4E084C5-3EB0-4FDE-863A-7384A8C016D7}"/>
                </a:ext>
              </a:extLst>
            </p:cNvPr>
            <p:cNvCxnSpPr>
              <a:cxnSpLocks/>
              <a:stCxn id="46" idx="3"/>
              <a:endCxn id="45" idx="0"/>
            </p:cNvCxnSpPr>
            <p:nvPr/>
          </p:nvCxnSpPr>
          <p:spPr>
            <a:xfrm>
              <a:off x="9459357" y="3905438"/>
              <a:ext cx="195581" cy="386623"/>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3138F59-CE9D-4813-9103-B750ECD6CE76}"/>
                </a:ext>
              </a:extLst>
            </p:cNvPr>
            <p:cNvPicPr>
              <a:picLocks noChangeAspect="1"/>
            </p:cNvPicPr>
            <p:nvPr/>
          </p:nvPicPr>
          <p:blipFill>
            <a:blip r:embed="rId2"/>
            <a:stretch>
              <a:fillRect/>
            </a:stretch>
          </p:blipFill>
          <p:spPr>
            <a:xfrm>
              <a:off x="547255" y="4033147"/>
              <a:ext cx="476790" cy="624618"/>
            </a:xfrm>
            <a:prstGeom prst="rect">
              <a:avLst/>
            </a:prstGeom>
          </p:spPr>
        </p:pic>
        <p:cxnSp>
          <p:nvCxnSpPr>
            <p:cNvPr id="54" name="直接箭头连接符 53">
              <a:extLst>
                <a:ext uri="{FF2B5EF4-FFF2-40B4-BE49-F238E27FC236}">
                  <a16:creationId xmlns:a16="http://schemas.microsoft.com/office/drawing/2014/main" id="{6CE46E11-3757-417E-A7BF-28B4E948649A}"/>
                </a:ext>
              </a:extLst>
            </p:cNvPr>
            <p:cNvCxnSpPr>
              <a:cxnSpLocks/>
            </p:cNvCxnSpPr>
            <p:nvPr/>
          </p:nvCxnSpPr>
          <p:spPr>
            <a:xfrm>
              <a:off x="3516496" y="3634797"/>
              <a:ext cx="1945817"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104470">
              <a:extLst>
                <a:ext uri="{FF2B5EF4-FFF2-40B4-BE49-F238E27FC236}">
                  <a16:creationId xmlns:a16="http://schemas.microsoft.com/office/drawing/2014/main" id="{51A101E5-0A46-4A64-961A-AD2B6A2D3E33}"/>
                </a:ext>
              </a:extLst>
            </p:cNvPr>
            <p:cNvSpPr txBox="1"/>
            <p:nvPr/>
          </p:nvSpPr>
          <p:spPr>
            <a:xfrm>
              <a:off x="3917927" y="386387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媒体文件</a:t>
              </a:r>
            </a:p>
          </p:txBody>
        </p:sp>
        <p:sp>
          <p:nvSpPr>
            <p:cNvPr id="56" name="矩形 55">
              <a:extLst>
                <a:ext uri="{FF2B5EF4-FFF2-40B4-BE49-F238E27FC236}">
                  <a16:creationId xmlns:a16="http://schemas.microsoft.com/office/drawing/2014/main" id="{026D6F23-E801-45DB-AF20-917682C450F1}"/>
                </a:ext>
              </a:extLst>
            </p:cNvPr>
            <p:cNvSpPr/>
            <p:nvPr/>
          </p:nvSpPr>
          <p:spPr>
            <a:xfrm>
              <a:off x="3910985" y="4792094"/>
              <a:ext cx="164901" cy="31829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a:extLst>
                <a:ext uri="{FF2B5EF4-FFF2-40B4-BE49-F238E27FC236}">
                  <a16:creationId xmlns:a16="http://schemas.microsoft.com/office/drawing/2014/main" id="{0E1FA5EA-9367-4D0A-80F1-49B4BE030077}"/>
                </a:ext>
              </a:extLst>
            </p:cNvPr>
            <p:cNvSpPr/>
            <p:nvPr/>
          </p:nvSpPr>
          <p:spPr>
            <a:xfrm>
              <a:off x="4138731" y="4640388"/>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a:extLst>
                <a:ext uri="{FF2B5EF4-FFF2-40B4-BE49-F238E27FC236}">
                  <a16:creationId xmlns:a16="http://schemas.microsoft.com/office/drawing/2014/main" id="{4B256D88-696D-4689-80AC-82B9927F00F6}"/>
                </a:ext>
              </a:extLst>
            </p:cNvPr>
            <p:cNvSpPr/>
            <p:nvPr/>
          </p:nvSpPr>
          <p:spPr>
            <a:xfrm>
              <a:off x="4367430" y="4371983"/>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a:extLst>
                <a:ext uri="{FF2B5EF4-FFF2-40B4-BE49-F238E27FC236}">
                  <a16:creationId xmlns:a16="http://schemas.microsoft.com/office/drawing/2014/main" id="{E45ADA2A-961B-46D8-9193-044E06F9C874}"/>
                </a:ext>
              </a:extLst>
            </p:cNvPr>
            <p:cNvSpPr/>
            <p:nvPr/>
          </p:nvSpPr>
          <p:spPr>
            <a:xfrm>
              <a:off x="4598120" y="4639573"/>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a:extLst>
                <a:ext uri="{FF2B5EF4-FFF2-40B4-BE49-F238E27FC236}">
                  <a16:creationId xmlns:a16="http://schemas.microsoft.com/office/drawing/2014/main" id="{1B6BD4C9-1B4A-42BB-BE5C-7E8643D6293E}"/>
                </a:ext>
              </a:extLst>
            </p:cNvPr>
            <p:cNvSpPr/>
            <p:nvPr/>
          </p:nvSpPr>
          <p:spPr>
            <a:xfrm>
              <a:off x="4828842" y="4370779"/>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组合 60">
              <a:extLst>
                <a:ext uri="{FF2B5EF4-FFF2-40B4-BE49-F238E27FC236}">
                  <a16:creationId xmlns:a16="http://schemas.microsoft.com/office/drawing/2014/main" id="{55B96742-2F03-422E-9614-F0C0CF1971F8}"/>
                </a:ext>
              </a:extLst>
            </p:cNvPr>
            <p:cNvGrpSpPr/>
            <p:nvPr/>
          </p:nvGrpSpPr>
          <p:grpSpPr>
            <a:xfrm>
              <a:off x="3911209" y="4109437"/>
              <a:ext cx="1294477" cy="1004854"/>
              <a:chOff x="1135856" y="4000500"/>
              <a:chExt cx="1816894" cy="1257300"/>
            </a:xfrm>
          </p:grpSpPr>
          <p:cxnSp>
            <p:nvCxnSpPr>
              <p:cNvPr id="64" name="直接箭头连接符 63">
                <a:extLst>
                  <a:ext uri="{FF2B5EF4-FFF2-40B4-BE49-F238E27FC236}">
                    <a16:creationId xmlns:a16="http://schemas.microsoft.com/office/drawing/2014/main" id="{7CD98CB6-31DD-4502-9D9C-A9EC3A02DF59}"/>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DC5B821-B010-4B19-85F5-6B325F9ED66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文本框 104477">
              <a:extLst>
                <a:ext uri="{FF2B5EF4-FFF2-40B4-BE49-F238E27FC236}">
                  <a16:creationId xmlns:a16="http://schemas.microsoft.com/office/drawing/2014/main" id="{B2856D63-DF90-457C-A6CB-1AD05639213A}"/>
                </a:ext>
              </a:extLst>
            </p:cNvPr>
            <p:cNvSpPr txBox="1"/>
            <p:nvPr/>
          </p:nvSpPr>
          <p:spPr>
            <a:xfrm>
              <a:off x="3378026" y="4150433"/>
              <a:ext cx="66005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带宽</a:t>
              </a:r>
            </a:p>
          </p:txBody>
        </p:sp>
        <p:sp>
          <p:nvSpPr>
            <p:cNvPr id="63" name="文本框 104478">
              <a:extLst>
                <a:ext uri="{FF2B5EF4-FFF2-40B4-BE49-F238E27FC236}">
                  <a16:creationId xmlns:a16="http://schemas.microsoft.com/office/drawing/2014/main" id="{C3060B0C-B3F4-495E-8D4A-5F2E7FAB0AB3}"/>
                </a:ext>
              </a:extLst>
            </p:cNvPr>
            <p:cNvSpPr txBox="1"/>
            <p:nvPr/>
          </p:nvSpPr>
          <p:spPr>
            <a:xfrm>
              <a:off x="4877424" y="4818503"/>
              <a:ext cx="70582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grpSp>
      <p:sp>
        <p:nvSpPr>
          <p:cNvPr id="7" name="矩形 6">
            <a:extLst>
              <a:ext uri="{FF2B5EF4-FFF2-40B4-BE49-F238E27FC236}">
                <a16:creationId xmlns:a16="http://schemas.microsoft.com/office/drawing/2014/main" id="{A00949A0-40A7-B340-84C5-8B3481FA00EA}"/>
              </a:ext>
            </a:extLst>
          </p:cNvPr>
          <p:cNvSpPr/>
          <p:nvPr/>
        </p:nvSpPr>
        <p:spPr>
          <a:xfrm>
            <a:off x="9409056" y="1505822"/>
            <a:ext cx="2109844"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DASH</a:t>
            </a:r>
          </a:p>
          <a:p>
            <a:pPr algn="ctr"/>
            <a:r>
              <a:rPr lang="zh-CN" altLang="en-US" sz="2000" dirty="0">
                <a:solidFill>
                  <a:srgbClr val="C00000"/>
                </a:solidFill>
                <a:latin typeface="Microsoft YaHei" panose="020B0503020204020204" pitchFamily="34" charset="-122"/>
                <a:ea typeface="Microsoft YaHei" panose="020B0503020204020204" pitchFamily="34" charset="-122"/>
              </a:rPr>
              <a:t>选取合适码率的协议</a:t>
            </a:r>
            <a:endParaRPr lang="zh-CN" altLang="en-US" dirty="0">
              <a:solidFill>
                <a:prstClr val="black"/>
              </a:solidFill>
            </a:endParaRPr>
          </a:p>
        </p:txBody>
      </p:sp>
      <p:sp>
        <p:nvSpPr>
          <p:cNvPr id="84" name="灯片编号占位符 3">
            <a:extLst>
              <a:ext uri="{FF2B5EF4-FFF2-40B4-BE49-F238E27FC236}">
                <a16:creationId xmlns:a16="http://schemas.microsoft.com/office/drawing/2014/main" id="{0998C4F4-122D-492C-A39A-363E4AE75724}"/>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52</a:t>
            </a:fld>
            <a:endParaRPr lang="en-US" dirty="0"/>
          </a:p>
        </p:txBody>
      </p:sp>
    </p:spTree>
    <p:extLst>
      <p:ext uri="{BB962C8B-B14F-4D97-AF65-F5344CB8AC3E}">
        <p14:creationId xmlns:p14="http://schemas.microsoft.com/office/powerpoint/2010/main" val="1792175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dirty="0"/>
              <a:t>基于</a:t>
            </a:r>
            <a:r>
              <a:rPr lang="en-US" altLang="zh-CN" dirty="0"/>
              <a:t>HTTP</a:t>
            </a:r>
            <a:r>
              <a:rPr lang="zh-CN" altLang="en-US" dirty="0"/>
              <a:t>的协议：动态自适应传输</a:t>
            </a:r>
            <a:endParaRPr lang="en-US" altLang="zh-CN" dirty="0">
              <a:latin typeface="+mj-lt"/>
              <a:ea typeface="+mj-ea"/>
              <a:cs typeface="+mj-cs"/>
            </a:endParaRPr>
          </a:p>
        </p:txBody>
      </p:sp>
      <p:sp>
        <p:nvSpPr>
          <p:cNvPr id="3" name="内容占位符 2"/>
          <p:cNvSpPr>
            <a:spLocks noGrp="1"/>
          </p:cNvSpPr>
          <p:nvPr>
            <p:ph idx="1"/>
          </p:nvPr>
        </p:nvSpPr>
        <p:spPr/>
        <p:txBody>
          <a:bodyPr>
            <a:noAutofit/>
          </a:bodyPr>
          <a:lstStyle/>
          <a:p>
            <a:pPr marL="358129" indent="-358129">
              <a:lnSpc>
                <a:spcPts val="3200"/>
              </a:lnSpc>
              <a:buClr>
                <a:schemeClr val="tx1"/>
              </a:buClr>
            </a:pPr>
            <a:r>
              <a:rPr lang="en-US" altLang="zh-CN" sz="2400" dirty="0"/>
              <a:t>DASH</a:t>
            </a:r>
            <a:r>
              <a:rPr lang="zh-CN" altLang="en-US" sz="2400" dirty="0"/>
              <a:t>中普遍使用的</a:t>
            </a:r>
            <a:r>
              <a:rPr lang="zh-CN" altLang="en-US" sz="2400" dirty="0">
                <a:solidFill>
                  <a:srgbClr val="C00000"/>
                </a:solidFill>
              </a:rPr>
              <a:t>自适应码率</a:t>
            </a:r>
            <a:r>
              <a:rPr lang="en-US" altLang="zh-CN" sz="2400" dirty="0">
                <a:solidFill>
                  <a:srgbClr val="C00000"/>
                </a:solidFill>
              </a:rPr>
              <a:t>ABR</a:t>
            </a:r>
            <a:r>
              <a:rPr lang="zh-CN" altLang="en-US" sz="2400" dirty="0">
                <a:solidFill>
                  <a:srgbClr val="C00000"/>
                </a:solidFill>
              </a:rPr>
              <a:t>（</a:t>
            </a:r>
            <a:r>
              <a:rPr lang="en-US" altLang="zh-CN" sz="2400" dirty="0">
                <a:solidFill>
                  <a:srgbClr val="C00000"/>
                </a:solidFill>
              </a:rPr>
              <a:t>Adaptive bitrate</a:t>
            </a:r>
            <a:r>
              <a:rPr lang="zh-CN" altLang="en-US" sz="2400" dirty="0">
                <a:solidFill>
                  <a:srgbClr val="C00000"/>
                </a:solidFill>
              </a:rPr>
              <a:t>）</a:t>
            </a:r>
            <a:endParaRPr lang="en-US" altLang="zh-CN" sz="2400" dirty="0">
              <a:solidFill>
                <a:srgbClr val="C00000"/>
              </a:solidFill>
            </a:endParaRPr>
          </a:p>
        </p:txBody>
      </p:sp>
      <p:sp>
        <p:nvSpPr>
          <p:cNvPr id="84" name="左大括号 83">
            <a:extLst>
              <a:ext uri="{FF2B5EF4-FFF2-40B4-BE49-F238E27FC236}">
                <a16:creationId xmlns:a16="http://schemas.microsoft.com/office/drawing/2014/main" id="{6D5ADA2D-2DD1-4790-A611-FE9051EA6107}"/>
              </a:ext>
            </a:extLst>
          </p:cNvPr>
          <p:cNvSpPr/>
          <p:nvPr/>
        </p:nvSpPr>
        <p:spPr>
          <a:xfrm>
            <a:off x="2397871" y="2752996"/>
            <a:ext cx="331427" cy="1487116"/>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9DE5CFD6-6859-4A39-B68E-FDD44124CB3C}"/>
              </a:ext>
            </a:extLst>
          </p:cNvPr>
          <p:cNvSpPr/>
          <p:nvPr/>
        </p:nvSpPr>
        <p:spPr>
          <a:xfrm>
            <a:off x="2746233" y="3763366"/>
            <a:ext cx="3063498" cy="76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放弃请求规则</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(Abandon Requests Rule)</a:t>
            </a:r>
            <a:endPar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278BF630-6B44-488B-ACCE-EED91AB529AE}"/>
              </a:ext>
            </a:extLst>
          </p:cNvPr>
          <p:cNvSpPr/>
          <p:nvPr/>
        </p:nvSpPr>
        <p:spPr>
          <a:xfrm>
            <a:off x="404099" y="2961106"/>
            <a:ext cx="1964081" cy="110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ABR</a:t>
            </a:r>
          </a:p>
          <a:p>
            <a:pPr algn="ct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选取合适码率的</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0F25EC2E-AD9C-43AC-B355-2AD2530994B2}"/>
              </a:ext>
            </a:extLst>
          </p:cNvPr>
          <p:cNvSpPr/>
          <p:nvPr/>
        </p:nvSpPr>
        <p:spPr>
          <a:xfrm>
            <a:off x="4652435" y="2219363"/>
            <a:ext cx="2236510"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吞吐量</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p>
        </p:txBody>
      </p:sp>
      <p:sp>
        <p:nvSpPr>
          <p:cNvPr id="88" name="矩形 87">
            <a:extLst>
              <a:ext uri="{FF2B5EF4-FFF2-40B4-BE49-F238E27FC236}">
                <a16:creationId xmlns:a16="http://schemas.microsoft.com/office/drawing/2014/main" id="{107A0DFC-5965-4B3A-BADD-F7291260CB15}"/>
              </a:ext>
            </a:extLst>
          </p:cNvPr>
          <p:cNvSpPr/>
          <p:nvPr/>
        </p:nvSpPr>
        <p:spPr>
          <a:xfrm>
            <a:off x="4676749" y="2868773"/>
            <a:ext cx="1980029"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缓冲</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左大括号 88">
            <a:extLst>
              <a:ext uri="{FF2B5EF4-FFF2-40B4-BE49-F238E27FC236}">
                <a16:creationId xmlns:a16="http://schemas.microsoft.com/office/drawing/2014/main" id="{B39240F4-B20C-40A0-A46C-4AE7D28E36B7}"/>
              </a:ext>
            </a:extLst>
          </p:cNvPr>
          <p:cNvSpPr/>
          <p:nvPr/>
        </p:nvSpPr>
        <p:spPr>
          <a:xfrm>
            <a:off x="4404704" y="2407777"/>
            <a:ext cx="331427" cy="650733"/>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E3534622-E155-469B-B960-C02EF17E307E}"/>
              </a:ext>
            </a:extLst>
          </p:cNvPr>
          <p:cNvSpPr/>
          <p:nvPr/>
        </p:nvSpPr>
        <p:spPr>
          <a:xfrm>
            <a:off x="5926114" y="3682473"/>
            <a:ext cx="5160196" cy="923330"/>
          </a:xfrm>
          <a:prstGeom prst="rect">
            <a:avLst/>
          </a:prstGeom>
          <a:noFill/>
          <a:ln>
            <a:solidFill>
              <a:srgbClr val="5B307E"/>
            </a:solidFill>
          </a:ln>
        </p:spPr>
        <p:txBody>
          <a:bodyPr wrap="square">
            <a:spAutoFit/>
          </a:bodyPr>
          <a:lstStyle/>
          <a:p>
            <a:pPr marL="0" lvl="1" algn="just"/>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在下载视频块的过程中，如果算法检测到下载该视频块的过程有卡顿，则终止当前请求，转而重新下载相应的低码率视频块</a:t>
            </a:r>
          </a:p>
        </p:txBody>
      </p:sp>
      <p:sp>
        <p:nvSpPr>
          <p:cNvPr id="91" name="矩形 90">
            <a:extLst>
              <a:ext uri="{FF2B5EF4-FFF2-40B4-BE49-F238E27FC236}">
                <a16:creationId xmlns:a16="http://schemas.microsoft.com/office/drawing/2014/main" id="{A57ADDC0-73CC-4878-A447-D84BF169C881}"/>
              </a:ext>
            </a:extLst>
          </p:cNvPr>
          <p:cNvSpPr/>
          <p:nvPr/>
        </p:nvSpPr>
        <p:spPr>
          <a:xfrm>
            <a:off x="2729299" y="2407777"/>
            <a:ext cx="1616024" cy="86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个主要码率</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切换规则</a:t>
            </a:r>
          </a:p>
        </p:txBody>
      </p:sp>
      <p:sp>
        <p:nvSpPr>
          <p:cNvPr id="92" name="文本框 37">
            <a:extLst>
              <a:ext uri="{FF2B5EF4-FFF2-40B4-BE49-F238E27FC236}">
                <a16:creationId xmlns:a16="http://schemas.microsoft.com/office/drawing/2014/main" id="{6A6F9BA9-CF31-4647-ABB3-BA58CBCFCB4E}"/>
              </a:ext>
            </a:extLst>
          </p:cNvPr>
          <p:cNvSpPr txBox="1"/>
          <p:nvPr/>
        </p:nvSpPr>
        <p:spPr>
          <a:xfrm>
            <a:off x="6848298" y="2037136"/>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例如：使用滑动窗口平均估计未来吞吐量，选择不高于估计值的最大码率视频</a:t>
            </a:r>
          </a:p>
        </p:txBody>
      </p:sp>
      <p:sp>
        <p:nvSpPr>
          <p:cNvPr id="93" name="文本框 39">
            <a:extLst>
              <a:ext uri="{FF2B5EF4-FFF2-40B4-BE49-F238E27FC236}">
                <a16:creationId xmlns:a16="http://schemas.microsoft.com/office/drawing/2014/main" id="{239796DE-D4EA-4605-8F14-6B3948FF3577}"/>
              </a:ext>
            </a:extLst>
          </p:cNvPr>
          <p:cNvSpPr txBox="1"/>
          <p:nvPr/>
        </p:nvSpPr>
        <p:spPr>
          <a:xfrm>
            <a:off x="6848298" y="2811851"/>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例如：使用缓冲区满的级别来决定下一个视频块的请求码率</a:t>
            </a:r>
          </a:p>
        </p:txBody>
      </p:sp>
      <p:sp>
        <p:nvSpPr>
          <p:cNvPr id="16" name="矩形 15">
            <a:extLst>
              <a:ext uri="{FF2B5EF4-FFF2-40B4-BE49-F238E27FC236}">
                <a16:creationId xmlns:a16="http://schemas.microsoft.com/office/drawing/2014/main" id="{6E5DDA82-3FC6-014D-9898-F937670CB24B}"/>
              </a:ext>
            </a:extLst>
          </p:cNvPr>
          <p:cNvSpPr/>
          <p:nvPr/>
        </p:nvSpPr>
        <p:spPr>
          <a:xfrm>
            <a:off x="1115031" y="4827718"/>
            <a:ext cx="9971279" cy="1323439"/>
          </a:xfrm>
          <a:prstGeom prst="rect">
            <a:avLst/>
          </a:prstGeom>
          <a:noFill/>
          <a:ln>
            <a:solidFill>
              <a:srgbClr val="5B307E"/>
            </a:solidFill>
          </a:ln>
        </p:spPr>
        <p:txBody>
          <a:bodyPr wrap="square">
            <a:spAutoFit/>
          </a:bodyPr>
          <a:lstStyle/>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自适应码率</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ABR</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广泛应用于</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DASH</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和直播、实时通信等各类流媒体传输</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由于网络可用带宽难于预测，因此寻找与可用带宽匹配的最佳码率，很有挑战</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选高清还是选低清帧的难题：（</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）选高清可能卡顿，（</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）选低清可能浪费带宽（</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）低清、高清一起传，则收到高清时需要丢弃低清帧，也</a:t>
            </a:r>
            <a:r>
              <a:rPr lang="zh-CN" altLang="en-US" sz="200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浪费带宽</a:t>
            </a:r>
            <a:endPar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 name="灯片编号占位符 3">
            <a:extLst>
              <a:ext uri="{FF2B5EF4-FFF2-40B4-BE49-F238E27FC236}">
                <a16:creationId xmlns:a16="http://schemas.microsoft.com/office/drawing/2014/main" id="{FF0B059F-7605-4372-BAC6-EB7D92BDBCC1}"/>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53</a:t>
            </a:fld>
            <a:endParaRPr lang="en-US" dirty="0"/>
          </a:p>
        </p:txBody>
      </p:sp>
    </p:spTree>
    <p:extLst>
      <p:ext uri="{BB962C8B-B14F-4D97-AF65-F5344CB8AC3E}">
        <p14:creationId xmlns:p14="http://schemas.microsoft.com/office/powerpoint/2010/main" val="4073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dirty="0"/>
              <a:t>进一步优化：传输友好的视频编码</a:t>
            </a:r>
            <a:endParaRPr lang="en-US" altLang="zh-CN" dirty="0">
              <a:latin typeface="+mj-lt"/>
              <a:ea typeface="+mj-ea"/>
              <a:cs typeface="+mj-cs"/>
            </a:endParaRPr>
          </a:p>
        </p:txBody>
      </p:sp>
      <p:sp>
        <p:nvSpPr>
          <p:cNvPr id="3" name="内容占位符 2"/>
          <p:cNvSpPr>
            <a:spLocks noGrp="1"/>
          </p:cNvSpPr>
          <p:nvPr>
            <p:ph idx="1"/>
          </p:nvPr>
        </p:nvSpPr>
        <p:spPr/>
        <p:txBody>
          <a:bodyPr>
            <a:noAutofit/>
          </a:bodyPr>
          <a:lstStyle/>
          <a:p>
            <a:pPr marL="358129" indent="-358129">
              <a:buClr>
                <a:schemeClr val="tx1"/>
              </a:buClr>
            </a:pPr>
            <a:r>
              <a:rPr lang="zh-CN" altLang="en-US" sz="2000" dirty="0"/>
              <a:t>对流媒体进行更好的编码，例如：可扩展视频编码</a:t>
            </a:r>
            <a:r>
              <a:rPr lang="en-US" altLang="zh-CN" sz="2000" dirty="0"/>
              <a:t> SVC</a:t>
            </a:r>
            <a:r>
              <a:rPr lang="zh-CN" altLang="en-US" sz="2000" dirty="0"/>
              <a:t>（</a:t>
            </a:r>
            <a:r>
              <a:rPr lang="en-US" altLang="zh-TW" sz="2000" dirty="0"/>
              <a:t>Scalable Video Coding</a:t>
            </a:r>
            <a:r>
              <a:rPr lang="zh-CN" altLang="en-US" sz="2000" dirty="0"/>
              <a:t>）</a:t>
            </a:r>
            <a:endParaRPr lang="en-US" altLang="zh-CN" sz="2000" dirty="0"/>
          </a:p>
          <a:p>
            <a:pPr marL="683566" lvl="1" indent="-358129">
              <a:buClr>
                <a:schemeClr val="tx1"/>
              </a:buClr>
            </a:pPr>
            <a:r>
              <a:rPr lang="en-US" altLang="zh-CN" dirty="0"/>
              <a:t>SVC </a:t>
            </a:r>
            <a:r>
              <a:rPr lang="zh-CN" altLang="en-US" dirty="0"/>
              <a:t>是以</a:t>
            </a:r>
            <a:r>
              <a:rPr lang="en-US" altLang="zh-CN" dirty="0"/>
              <a:t>H.264</a:t>
            </a:r>
            <a:r>
              <a:rPr lang="zh-CN" altLang="en-US" dirty="0"/>
              <a:t>为基础，支持多层分级特性：立足基础层，采用</a:t>
            </a:r>
            <a:r>
              <a:rPr lang="zh-CN" altLang="en-US" dirty="0">
                <a:solidFill>
                  <a:srgbClr val="C00000"/>
                </a:solidFill>
              </a:rPr>
              <a:t>锦上添花的增强层</a:t>
            </a:r>
            <a:endParaRPr lang="en-US" altLang="zh-CN" dirty="0">
              <a:solidFill>
                <a:srgbClr val="C00000"/>
              </a:solidFill>
            </a:endParaRPr>
          </a:p>
          <a:p>
            <a:pPr marL="683566" lvl="1" indent="-358129">
              <a:buClr>
                <a:schemeClr val="tx1"/>
              </a:buClr>
            </a:pPr>
            <a:r>
              <a:rPr lang="zh-CN" altLang="en-US" dirty="0"/>
              <a:t>基础层与增强层：不同的帧率、空间分辨率</a:t>
            </a:r>
          </a:p>
          <a:p>
            <a:pPr marL="683566" lvl="1" indent="-358129">
              <a:buClr>
                <a:schemeClr val="tx1"/>
              </a:buClr>
            </a:pPr>
            <a:r>
              <a:rPr lang="zh-CN" altLang="en-US" dirty="0"/>
              <a:t>当带宽不足时，只对</a:t>
            </a:r>
            <a:r>
              <a:rPr lang="zh-CN" altLang="en-US" dirty="0">
                <a:solidFill>
                  <a:srgbClr val="C00000"/>
                </a:solidFill>
              </a:rPr>
              <a:t>基础层</a:t>
            </a:r>
            <a:r>
              <a:rPr lang="zh-CN" altLang="en-US" dirty="0"/>
              <a:t>的码流进行传输和解码，这时解码的视频质量不高</a:t>
            </a:r>
            <a:endParaRPr lang="en-US" altLang="zh-CN" dirty="0"/>
          </a:p>
          <a:p>
            <a:pPr marL="683566" lvl="1" indent="-358129">
              <a:buClr>
                <a:schemeClr val="tx1"/>
              </a:buClr>
            </a:pPr>
            <a:r>
              <a:rPr lang="zh-CN" altLang="en-US" dirty="0"/>
              <a:t>当带宽充足时，可以传输和解码</a:t>
            </a:r>
            <a:r>
              <a:rPr lang="zh-CN" altLang="en-US" dirty="0">
                <a:solidFill>
                  <a:srgbClr val="C00000"/>
                </a:solidFill>
              </a:rPr>
              <a:t>增强层</a:t>
            </a:r>
            <a:r>
              <a:rPr lang="zh-CN" altLang="en-US" dirty="0"/>
              <a:t>的码流来提高视频的解码质量</a:t>
            </a:r>
            <a:endParaRPr lang="en-US" altLang="zh-CN" dirty="0"/>
          </a:p>
          <a:p>
            <a:pPr marL="683566" lvl="1" indent="-358129">
              <a:buClr>
                <a:schemeClr val="tx1"/>
              </a:buClr>
            </a:pPr>
            <a:r>
              <a:rPr lang="zh-CN" altLang="en-US" dirty="0"/>
              <a:t>优点：</a:t>
            </a:r>
            <a:r>
              <a:rPr lang="zh-CN" altLang="en-US" dirty="0">
                <a:solidFill>
                  <a:srgbClr val="C00000"/>
                </a:solidFill>
              </a:rPr>
              <a:t>确保传输基础层来避免卡顿</a:t>
            </a:r>
            <a:r>
              <a:rPr lang="zh-CN" altLang="en-US" dirty="0"/>
              <a:t>，</a:t>
            </a:r>
            <a:r>
              <a:rPr lang="zh-CN" altLang="en-US" dirty="0">
                <a:solidFill>
                  <a:srgbClr val="C00000"/>
                </a:solidFill>
              </a:rPr>
              <a:t>使用富裕的带宽传输增强层</a:t>
            </a:r>
            <a:r>
              <a:rPr lang="zh-CN" altLang="en-US" dirty="0"/>
              <a:t>，充分利用带宽</a:t>
            </a:r>
            <a:endParaRPr lang="en-US" altLang="zh-CN" dirty="0"/>
          </a:p>
          <a:p>
            <a:pPr marL="683566" lvl="1" indent="-358129">
              <a:buClr>
                <a:schemeClr val="tx1"/>
              </a:buClr>
            </a:pPr>
            <a:r>
              <a:rPr lang="zh-CN" altLang="en-US" dirty="0"/>
              <a:t>缺点：编解码复杂度增加，有多个增强层时开销过大</a:t>
            </a:r>
          </a:p>
        </p:txBody>
      </p:sp>
      <p:sp>
        <p:nvSpPr>
          <p:cNvPr id="8" name="Rectangle 75"/>
          <p:cNvSpPr>
            <a:spLocks noChangeArrowheads="1"/>
          </p:cNvSpPr>
          <p:nvPr/>
        </p:nvSpPr>
        <p:spPr bwMode="auto">
          <a:xfrm>
            <a:off x="8728008" y="5713833"/>
            <a:ext cx="295780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基础层（</a:t>
            </a:r>
            <a:r>
              <a:rPr lang="zh-CN" altLang="en-US" dirty="0">
                <a:solidFill>
                  <a:srgbClr val="C00000"/>
                </a:solidFill>
                <a:latin typeface="微软雅黑" pitchFamily="34" charset="-122"/>
                <a:ea typeface="微软雅黑" pitchFamily="34" charset="-122"/>
              </a:rPr>
              <a:t>低</a:t>
            </a:r>
            <a:r>
              <a:rPr lang="zh-CN" altLang="en-US" dirty="0">
                <a:solidFill>
                  <a:prstClr val="black"/>
                </a:solidFill>
                <a:latin typeface="微软雅黑" pitchFamily="34" charset="-122"/>
                <a:ea typeface="微软雅黑" pitchFamily="34" charset="-122"/>
              </a:rPr>
              <a:t>帧率、分辨率）</a:t>
            </a:r>
          </a:p>
        </p:txBody>
      </p:sp>
      <p:sp>
        <p:nvSpPr>
          <p:cNvPr id="11" name="Line 77"/>
          <p:cNvSpPr>
            <a:spLocks noChangeShapeType="1"/>
          </p:cNvSpPr>
          <p:nvPr/>
        </p:nvSpPr>
        <p:spPr bwMode="auto">
          <a:xfrm rot="16200000" flipH="1">
            <a:off x="8409027" y="5705533"/>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772" y="4127603"/>
            <a:ext cx="5691468" cy="2228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5"/>
          <p:cNvSpPr>
            <a:spLocks noChangeArrowheads="1"/>
          </p:cNvSpPr>
          <p:nvPr/>
        </p:nvSpPr>
        <p:spPr bwMode="auto">
          <a:xfrm>
            <a:off x="8818552" y="4715165"/>
            <a:ext cx="272741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增强层（</a:t>
            </a:r>
            <a:r>
              <a:rPr lang="zh-CN" altLang="en-US" dirty="0">
                <a:solidFill>
                  <a:srgbClr val="C00000"/>
                </a:solidFill>
                <a:latin typeface="微软雅黑" pitchFamily="34" charset="-122"/>
                <a:ea typeface="微软雅黑" pitchFamily="34" charset="-122"/>
              </a:rPr>
              <a:t>高</a:t>
            </a:r>
            <a:r>
              <a:rPr lang="zh-CN" altLang="en-US" dirty="0">
                <a:solidFill>
                  <a:prstClr val="black"/>
                </a:solidFill>
                <a:latin typeface="微软雅黑" pitchFamily="34" charset="-122"/>
                <a:ea typeface="微软雅黑" pitchFamily="34" charset="-122"/>
              </a:rPr>
              <a:t>帧率、分辨率）</a:t>
            </a:r>
          </a:p>
        </p:txBody>
      </p:sp>
      <p:sp>
        <p:nvSpPr>
          <p:cNvPr id="14" name="Line 77"/>
          <p:cNvSpPr>
            <a:spLocks noChangeShapeType="1"/>
          </p:cNvSpPr>
          <p:nvPr/>
        </p:nvSpPr>
        <p:spPr bwMode="auto">
          <a:xfrm rot="16200000" flipH="1">
            <a:off x="8391991" y="4706865"/>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A34D31A9-989C-0148-AA10-7C1C24AA15D1}"/>
              </a:ext>
            </a:extLst>
          </p:cNvPr>
          <p:cNvSpPr/>
          <p:nvPr/>
        </p:nvSpPr>
        <p:spPr>
          <a:xfrm>
            <a:off x="6934200" y="3924569"/>
            <a:ext cx="5180842" cy="369332"/>
          </a:xfrm>
          <a:prstGeom prst="rect">
            <a:avLst/>
          </a:prstGeom>
        </p:spPr>
        <p:txBody>
          <a:bodyPr wrap="none">
            <a:spAutoFit/>
          </a:bodyPr>
          <a:lstStyle/>
          <a:p>
            <a:r>
              <a:rPr lang="en-US" altLang="zh-CN" dirty="0">
                <a:solidFill>
                  <a:prstClr val="black"/>
                </a:solidFill>
                <a:latin typeface="Microsoft YaHei" panose="020B0503020204020204" pitchFamily="34" charset="-122"/>
                <a:ea typeface="Microsoft YaHei" panose="020B0503020204020204" pitchFamily="34" charset="-122"/>
              </a:rPr>
              <a:t>SVC</a:t>
            </a:r>
            <a:r>
              <a:rPr lang="zh-CN" altLang="en-US" dirty="0">
                <a:solidFill>
                  <a:prstClr val="black"/>
                </a:solidFill>
                <a:latin typeface="Microsoft YaHei" panose="020B0503020204020204" pitchFamily="34" charset="-122"/>
                <a:ea typeface="Microsoft YaHei" panose="020B0503020204020204" pitchFamily="34" charset="-122"/>
              </a:rPr>
              <a:t>编码示意图（</a:t>
            </a:r>
            <a:r>
              <a:rPr lang="en-US" altLang="zh-CN" dirty="0">
                <a:solidFill>
                  <a:prstClr val="black"/>
                </a:solidFill>
                <a:latin typeface="Microsoft YaHei" panose="020B0503020204020204" pitchFamily="34" charset="-122"/>
                <a:ea typeface="Microsoft YaHei" panose="020B0503020204020204" pitchFamily="34" charset="-122"/>
              </a:rPr>
              <a:t>1</a:t>
            </a:r>
            <a:r>
              <a:rPr lang="zh-CN" altLang="en-US" dirty="0">
                <a:solidFill>
                  <a:prstClr val="black"/>
                </a:solidFill>
                <a:latin typeface="Microsoft YaHei" panose="020B0503020204020204" pitchFamily="34" charset="-122"/>
                <a:ea typeface="Microsoft YaHei" panose="020B0503020204020204" pitchFamily="34" charset="-122"/>
              </a:rPr>
              <a:t>、</a:t>
            </a:r>
            <a:r>
              <a:rPr lang="en-US" altLang="zh-CN" dirty="0">
                <a:solidFill>
                  <a:prstClr val="black"/>
                </a:solidFill>
                <a:latin typeface="Microsoft YaHei" panose="020B0503020204020204" pitchFamily="34" charset="-122"/>
                <a:ea typeface="Microsoft YaHei" panose="020B0503020204020204" pitchFamily="34" charset="-122"/>
              </a:rPr>
              <a:t>2</a:t>
            </a:r>
            <a:r>
              <a:rPr lang="zh-CN" altLang="en-US" dirty="0">
                <a:solidFill>
                  <a:prstClr val="black"/>
                </a:solidFill>
                <a:latin typeface="Microsoft YaHei" panose="020B0503020204020204" pitchFamily="34" charset="-122"/>
                <a:ea typeface="Microsoft YaHei" panose="020B0503020204020204" pitchFamily="34" charset="-122"/>
              </a:rPr>
              <a:t>提升分辨率，</a:t>
            </a:r>
            <a:r>
              <a:rPr lang="en-US" altLang="zh-CN" dirty="0">
                <a:solidFill>
                  <a:prstClr val="black"/>
                </a:solidFill>
                <a:latin typeface="Microsoft YaHei" panose="020B0503020204020204" pitchFamily="34" charset="-122"/>
                <a:ea typeface="Microsoft YaHei" panose="020B0503020204020204" pitchFamily="34" charset="-122"/>
              </a:rPr>
              <a:t>3</a:t>
            </a:r>
            <a:r>
              <a:rPr lang="zh-CN" altLang="en-US" dirty="0">
                <a:solidFill>
                  <a:prstClr val="black"/>
                </a:solidFill>
                <a:latin typeface="Microsoft YaHei" panose="020B0503020204020204" pitchFamily="34" charset="-122"/>
                <a:ea typeface="Microsoft YaHei" panose="020B0503020204020204" pitchFamily="34" charset="-122"/>
              </a:rPr>
              <a:t>提升帧率）</a:t>
            </a:r>
            <a:endParaRPr lang="zh-CN" altLang="en-US" sz="1400" dirty="0">
              <a:solidFill>
                <a:prstClr val="black"/>
              </a:solidFill>
            </a:endParaRPr>
          </a:p>
        </p:txBody>
      </p:sp>
      <p:sp>
        <p:nvSpPr>
          <p:cNvPr id="15" name="灯片编号占位符 3">
            <a:extLst>
              <a:ext uri="{FF2B5EF4-FFF2-40B4-BE49-F238E27FC236}">
                <a16:creationId xmlns:a16="http://schemas.microsoft.com/office/drawing/2014/main" id="{B8062F28-7B90-4554-9E48-3E7B7A084D51}"/>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54</a:t>
            </a:fld>
            <a:endParaRPr lang="en-US" dirty="0"/>
          </a:p>
        </p:txBody>
      </p:sp>
    </p:spTree>
    <p:extLst>
      <p:ext uri="{BB962C8B-B14F-4D97-AF65-F5344CB8AC3E}">
        <p14:creationId xmlns:p14="http://schemas.microsoft.com/office/powerpoint/2010/main" val="2600382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97AC7-196D-4A7A-A198-C3C5C1FD30FF}"/>
              </a:ext>
            </a:extLst>
          </p:cNvPr>
          <p:cNvSpPr>
            <a:spLocks noGrp="1"/>
          </p:cNvSpPr>
          <p:nvPr>
            <p:ph type="title"/>
          </p:nvPr>
        </p:nvSpPr>
        <p:spPr/>
        <p:txBody>
          <a:bodyPr/>
          <a:lstStyle/>
          <a:p>
            <a:r>
              <a:rPr lang="zh-CN" altLang="en-US" dirty="0"/>
              <a:t>进一步优化：传输层、网络层优化</a:t>
            </a:r>
          </a:p>
        </p:txBody>
      </p:sp>
      <p:sp>
        <p:nvSpPr>
          <p:cNvPr id="3" name="内容占位符 2">
            <a:extLst>
              <a:ext uri="{FF2B5EF4-FFF2-40B4-BE49-F238E27FC236}">
                <a16:creationId xmlns:a16="http://schemas.microsoft.com/office/drawing/2014/main" id="{3F156490-C69A-43E5-BF3B-951965454EB3}"/>
              </a:ext>
            </a:extLst>
          </p:cNvPr>
          <p:cNvSpPr>
            <a:spLocks noGrp="1"/>
          </p:cNvSpPr>
          <p:nvPr>
            <p:ph idx="1"/>
          </p:nvPr>
        </p:nvSpPr>
        <p:spPr/>
        <p:txBody>
          <a:bodyPr/>
          <a:lstStyle/>
          <a:p>
            <a:r>
              <a:rPr lang="zh-CN" altLang="en-US" dirty="0"/>
              <a:t>应用层的优化空间有限</a:t>
            </a:r>
            <a:endParaRPr lang="en-US" altLang="zh-CN" dirty="0"/>
          </a:p>
          <a:p>
            <a:endParaRPr lang="en-US" altLang="zh-CN" dirty="0"/>
          </a:p>
          <a:p>
            <a:r>
              <a:rPr lang="zh-CN" altLang="en-US" dirty="0"/>
              <a:t>传输层：丢包恢复、</a:t>
            </a:r>
            <a:endParaRPr lang="en-US" altLang="zh-CN" dirty="0"/>
          </a:p>
          <a:p>
            <a:r>
              <a:rPr lang="zh-CN" altLang="en-US" dirty="0"/>
              <a:t>网络层：网络调度、服务质量感知测量、边缘计算</a:t>
            </a:r>
          </a:p>
        </p:txBody>
      </p:sp>
      <p:sp>
        <p:nvSpPr>
          <p:cNvPr id="4" name="灯片编号占位符 3">
            <a:extLst>
              <a:ext uri="{FF2B5EF4-FFF2-40B4-BE49-F238E27FC236}">
                <a16:creationId xmlns:a16="http://schemas.microsoft.com/office/drawing/2014/main" id="{D1C19AA7-8026-462C-814C-3E766418C3CD}"/>
              </a:ext>
            </a:extLst>
          </p:cNvPr>
          <p:cNvSpPr>
            <a:spLocks noGrp="1"/>
          </p:cNvSpPr>
          <p:nvPr>
            <p:ph type="sldNum" sz="quarter" idx="11"/>
          </p:nvPr>
        </p:nvSpPr>
        <p:spPr/>
        <p:txBody>
          <a:bodyPr/>
          <a:lstStyle/>
          <a:p>
            <a:pPr>
              <a:defRPr/>
            </a:pPr>
            <a:fld id="{3FFE790D-BCFB-4008-9260-CA63AEE325FD}" type="slidenum">
              <a:rPr lang="en-US" smtClean="0"/>
              <a:pPr>
                <a:defRPr/>
              </a:pPr>
              <a:t>55</a:t>
            </a:fld>
            <a:endParaRPr lang="en-US" dirty="0"/>
          </a:p>
        </p:txBody>
      </p:sp>
    </p:spTree>
    <p:extLst>
      <p:ext uri="{BB962C8B-B14F-4D97-AF65-F5344CB8AC3E}">
        <p14:creationId xmlns:p14="http://schemas.microsoft.com/office/powerpoint/2010/main" val="236717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37DBE-3D76-41D4-91F6-CC1854522A17}"/>
              </a:ext>
            </a:extLst>
          </p:cNvPr>
          <p:cNvSpPr>
            <a:spLocks noGrp="1"/>
          </p:cNvSpPr>
          <p:nvPr>
            <p:ph type="title"/>
          </p:nvPr>
        </p:nvSpPr>
        <p:spPr/>
        <p:txBody>
          <a:bodyPr/>
          <a:lstStyle/>
          <a:p>
            <a:r>
              <a:rPr lang="zh-CN" altLang="en-US" dirty="0"/>
              <a:t>流媒体传输实例</a:t>
            </a:r>
          </a:p>
        </p:txBody>
      </p:sp>
      <p:sp>
        <p:nvSpPr>
          <p:cNvPr id="4" name="灯片编号占位符 3">
            <a:extLst>
              <a:ext uri="{FF2B5EF4-FFF2-40B4-BE49-F238E27FC236}">
                <a16:creationId xmlns:a16="http://schemas.microsoft.com/office/drawing/2014/main" id="{2274539B-3A1A-40D5-8EEF-D2D0A23A9199}"/>
              </a:ext>
            </a:extLst>
          </p:cNvPr>
          <p:cNvSpPr>
            <a:spLocks noGrp="1"/>
          </p:cNvSpPr>
          <p:nvPr>
            <p:ph type="sldNum" sz="quarter" idx="11"/>
          </p:nvPr>
        </p:nvSpPr>
        <p:spPr/>
        <p:txBody>
          <a:bodyPr/>
          <a:lstStyle/>
          <a:p>
            <a:pPr>
              <a:defRPr/>
            </a:pPr>
            <a:fld id="{3FFE790D-BCFB-4008-9260-CA63AEE325FD}" type="slidenum">
              <a:rPr lang="en-US" smtClean="0"/>
              <a:pPr>
                <a:defRPr/>
              </a:pPr>
              <a:t>56</a:t>
            </a:fld>
            <a:endParaRPr lang="en-US" dirty="0"/>
          </a:p>
        </p:txBody>
      </p:sp>
      <p:pic>
        <p:nvPicPr>
          <p:cNvPr id="6" name="图片 5">
            <a:extLst>
              <a:ext uri="{FF2B5EF4-FFF2-40B4-BE49-F238E27FC236}">
                <a16:creationId xmlns:a16="http://schemas.microsoft.com/office/drawing/2014/main" id="{0A93CC64-43A4-4C86-AF94-26BCF044D312}"/>
              </a:ext>
            </a:extLst>
          </p:cNvPr>
          <p:cNvPicPr>
            <a:picLocks noChangeAspect="1"/>
          </p:cNvPicPr>
          <p:nvPr/>
        </p:nvPicPr>
        <p:blipFill>
          <a:blip r:embed="rId2"/>
          <a:stretch>
            <a:fillRect/>
          </a:stretch>
        </p:blipFill>
        <p:spPr>
          <a:xfrm>
            <a:off x="1828800" y="1371600"/>
            <a:ext cx="8199101" cy="4652963"/>
          </a:xfrm>
          <a:prstGeom prst="rect">
            <a:avLst/>
          </a:prstGeom>
        </p:spPr>
      </p:pic>
    </p:spTree>
    <p:extLst>
      <p:ext uri="{BB962C8B-B14F-4D97-AF65-F5344CB8AC3E}">
        <p14:creationId xmlns:p14="http://schemas.microsoft.com/office/powerpoint/2010/main" val="3885762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r>
              <a:rPr lang="zh-CN" altLang="en-US" dirty="0"/>
              <a:t>流媒体</a:t>
            </a:r>
            <a:endParaRPr lang="en-US" altLang="zh-CN" dirty="0"/>
          </a:p>
          <a:p>
            <a:r>
              <a:rPr lang="zh-CN" altLang="en-US" dirty="0">
                <a:solidFill>
                  <a:srgbClr val="FF0000"/>
                </a:solidFill>
              </a:rPr>
              <a:t>内容分发网络（</a:t>
            </a:r>
            <a:r>
              <a:rPr lang="en-US" altLang="zh-CN" dirty="0">
                <a:solidFill>
                  <a:srgbClr val="FF0000"/>
                </a:solidFill>
              </a:rPr>
              <a:t>CDN</a:t>
            </a:r>
            <a:r>
              <a:rPr lang="zh-CN" altLang="en-US" dirty="0">
                <a:solidFill>
                  <a:srgbClr val="FF0000"/>
                </a:solidFill>
              </a:rPr>
              <a:t>）</a:t>
            </a:r>
            <a:endParaRPr lang="en-US" altLang="zh-CN" dirty="0">
              <a:solidFill>
                <a:srgbClr val="FF0000"/>
              </a:solidFill>
            </a:endParaRPr>
          </a:p>
          <a:p>
            <a:r>
              <a:rPr lang="en-US" altLang="zh-CN" dirty="0"/>
              <a:t>Telnet</a:t>
            </a:r>
          </a:p>
          <a:p>
            <a:r>
              <a:rPr lang="en-US" altLang="zh-CN" dirty="0"/>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57</a:t>
            </a:fld>
            <a:endParaRPr lang="en-US" dirty="0"/>
          </a:p>
        </p:txBody>
      </p:sp>
    </p:spTree>
    <p:extLst>
      <p:ext uri="{BB962C8B-B14F-4D97-AF65-F5344CB8AC3E}">
        <p14:creationId xmlns:p14="http://schemas.microsoft.com/office/powerpoint/2010/main" val="1685813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内容和</a:t>
            </a:r>
            <a:r>
              <a:rPr lang="en-US" altLang="zh-CN" dirty="0"/>
              <a:t>Internet</a:t>
            </a:r>
            <a:r>
              <a:rPr lang="zh-CN" altLang="en-US" dirty="0"/>
              <a:t>流量</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a:bodyPr>
          <a:lstStyle/>
          <a:p>
            <a:pPr>
              <a:lnSpc>
                <a:spcPct val="110000"/>
              </a:lnSpc>
            </a:pPr>
            <a:r>
              <a:rPr lang="zh-CN" altLang="en-US" dirty="0"/>
              <a:t>震撼般地转变 </a:t>
            </a:r>
            <a:r>
              <a:rPr lang="en-US" altLang="zh-CN" dirty="0"/>
              <a:t>(email</a:t>
            </a:r>
            <a:r>
              <a:rPr lang="en-US" altLang="zh-CN" dirty="0">
                <a:sym typeface="Wingdings" pitchFamily="2" charset="2"/>
              </a:rPr>
              <a:t>FTPWebP2Pvideo)</a:t>
            </a:r>
          </a:p>
          <a:p>
            <a:pPr>
              <a:lnSpc>
                <a:spcPct val="110000"/>
              </a:lnSpc>
            </a:pPr>
            <a:r>
              <a:rPr lang="zh-CN" altLang="en-US" dirty="0">
                <a:sym typeface="Wingdings" pitchFamily="2" charset="2"/>
              </a:rPr>
              <a:t>大量站点只有很少的流量</a:t>
            </a:r>
            <a:endParaRPr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10" name="TextBox 5"/>
          <p:cNvSpPr txBox="1"/>
          <p:nvPr/>
        </p:nvSpPr>
        <p:spPr>
          <a:xfrm>
            <a:off x="3592942" y="5321995"/>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线性尺度</a:t>
            </a:r>
            <a:endParaRPr lang="en-US" sz="2000" dirty="0">
              <a:latin typeface="微软雅黑" panose="020B0503020204020204" pitchFamily="34" charset="-122"/>
              <a:ea typeface="微软雅黑" panose="020B0503020204020204" pitchFamily="34" charset="-122"/>
            </a:endParaRPr>
          </a:p>
        </p:txBody>
      </p:sp>
      <p:sp>
        <p:nvSpPr>
          <p:cNvPr id="11" name="TextBox 6"/>
          <p:cNvSpPr txBox="1"/>
          <p:nvPr/>
        </p:nvSpPr>
        <p:spPr>
          <a:xfrm>
            <a:off x="7545047" y="5304416"/>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对数尺度</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2497139" y="5886286"/>
            <a:ext cx="8031524" cy="461665"/>
          </a:xfrm>
          <a:prstGeom prst="rect">
            <a:avLst/>
          </a:prstGeom>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内容分发，尤其是视频，是</a:t>
            </a:r>
            <a:r>
              <a:rPr lang="en-US" altLang="zh-CN" sz="2400" dirty="0">
                <a:solidFill>
                  <a:srgbClr val="C00000"/>
                </a:solidFill>
                <a:latin typeface="微软雅黑" panose="020B0503020204020204" pitchFamily="34" charset="-122"/>
                <a:ea typeface="微软雅黑" panose="020B0503020204020204" pitchFamily="34" charset="-122"/>
              </a:rPr>
              <a:t>Internet</a:t>
            </a:r>
            <a:r>
              <a:rPr lang="zh-CN" altLang="en-US" sz="2400" dirty="0">
                <a:solidFill>
                  <a:srgbClr val="C00000"/>
                </a:solidFill>
                <a:latin typeface="微软雅黑" panose="020B0503020204020204" pitchFamily="34" charset="-122"/>
                <a:ea typeface="微软雅黑" panose="020B0503020204020204" pitchFamily="34" charset="-122"/>
              </a:rPr>
              <a:t>流量的一个重要构成</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018" y="2558990"/>
            <a:ext cx="3295650" cy="27813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898" y="2625397"/>
            <a:ext cx="3686175" cy="2724150"/>
          </a:xfrm>
          <a:prstGeom prst="rect">
            <a:avLst/>
          </a:prstGeom>
        </p:spPr>
      </p:pic>
    </p:spTree>
    <p:extLst>
      <p:ext uri="{BB962C8B-B14F-4D97-AF65-F5344CB8AC3E}">
        <p14:creationId xmlns:p14="http://schemas.microsoft.com/office/powerpoint/2010/main" val="427417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内容和</a:t>
            </a:r>
            <a:r>
              <a:rPr lang="en-US" altLang="zh-CN" dirty="0"/>
              <a:t>Internet</a:t>
            </a:r>
            <a:r>
              <a:rPr lang="zh-CN" altLang="en-US" dirty="0"/>
              <a:t>流量</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a:bodyPr>
          <a:lstStyle/>
          <a:p>
            <a:r>
              <a:rPr lang="en-US" altLang="zh-CN" dirty="0"/>
              <a:t>Internet IP</a:t>
            </a:r>
            <a:r>
              <a:rPr lang="zh-CN" altLang="en-US" dirty="0"/>
              <a:t>流量发展趋势</a:t>
            </a:r>
          </a:p>
          <a:p>
            <a:pPr lvl="1">
              <a:lnSpc>
                <a:spcPct val="140000"/>
              </a:lnSpc>
            </a:pPr>
            <a:r>
              <a:rPr lang="en-US" altLang="zh-CN" dirty="0">
                <a:latin typeface="微软雅黑" panose="020B0503020204020204" pitchFamily="34" charset="-122"/>
                <a:ea typeface="微软雅黑" panose="020B0503020204020204" pitchFamily="34" charset="-122"/>
              </a:rPr>
              <a:t>IP Video</a:t>
            </a:r>
            <a:r>
              <a:rPr lang="zh-CN" altLang="en-US" dirty="0">
                <a:latin typeface="微软雅黑" panose="020B0503020204020204" pitchFamily="34" charset="-122"/>
                <a:ea typeface="微软雅黑" panose="020B0503020204020204" pitchFamily="34" charset="-122"/>
              </a:rPr>
              <a:t>流量到</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年将占</a:t>
            </a:r>
            <a:r>
              <a:rPr lang="en-US" altLang="zh-CN" dirty="0">
                <a:latin typeface="微软雅黑" panose="020B0503020204020204" pitchFamily="34" charset="-122"/>
                <a:ea typeface="微软雅黑" panose="020B0503020204020204" pitchFamily="34" charset="-122"/>
              </a:rPr>
              <a:t>82%</a:t>
            </a:r>
          </a:p>
        </p:txBody>
      </p:sp>
      <p:pic>
        <p:nvPicPr>
          <p:cNvPr id="455" name="图片 454">
            <a:extLst>
              <a:ext uri="{FF2B5EF4-FFF2-40B4-BE49-F238E27FC236}">
                <a16:creationId xmlns:a16="http://schemas.microsoft.com/office/drawing/2014/main" id="{1D8B8072-3EEA-4CD7-A4F8-ADFEE0EA4127}"/>
              </a:ext>
            </a:extLst>
          </p:cNvPr>
          <p:cNvPicPr>
            <a:picLocks noChangeAspect="1"/>
          </p:cNvPicPr>
          <p:nvPr/>
        </p:nvPicPr>
        <p:blipFill>
          <a:blip r:embed="rId3"/>
          <a:stretch>
            <a:fillRect/>
          </a:stretch>
        </p:blipFill>
        <p:spPr>
          <a:xfrm>
            <a:off x="2149418" y="3082094"/>
            <a:ext cx="8478839" cy="2562985"/>
          </a:xfrm>
          <a:prstGeom prst="rect">
            <a:avLst/>
          </a:prstGeom>
        </p:spPr>
      </p:pic>
      <p:sp>
        <p:nvSpPr>
          <p:cNvPr id="457" name="文本框 10">
            <a:extLst>
              <a:ext uri="{FF2B5EF4-FFF2-40B4-BE49-F238E27FC236}">
                <a16:creationId xmlns:a16="http://schemas.microsoft.com/office/drawing/2014/main" id="{326ADC94-8ADC-4663-87A6-F9EC10D662FD}"/>
              </a:ext>
            </a:extLst>
          </p:cNvPr>
          <p:cNvSpPr txBox="1"/>
          <p:nvPr/>
        </p:nvSpPr>
        <p:spPr>
          <a:xfrm>
            <a:off x="5248095" y="2579392"/>
            <a:ext cx="3151320" cy="502702"/>
          </a:xfrm>
          <a:prstGeom prst="rect">
            <a:avLst/>
          </a:prstGeom>
          <a:noFill/>
        </p:spPr>
        <p:txBody>
          <a:bodyPr wrap="square">
            <a:spAutoFit/>
          </a:bodyPr>
          <a:lstStyle/>
          <a:p>
            <a:pPr marL="358129" indent="-358129" algn="ctr">
              <a:lnSpc>
                <a:spcPts val="3200"/>
              </a:lnSpc>
              <a:spcBef>
                <a:spcPts val="1200"/>
              </a:spcBef>
              <a:buClr>
                <a:srgbClr val="C00000"/>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全球</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流量（按应用分类）</a:t>
            </a:r>
          </a:p>
        </p:txBody>
      </p:sp>
      <p:sp>
        <p:nvSpPr>
          <p:cNvPr id="9" name="灯片编号占位符 2">
            <a:extLst>
              <a:ext uri="{FF2B5EF4-FFF2-40B4-BE49-F238E27FC236}">
                <a16:creationId xmlns:a16="http://schemas.microsoft.com/office/drawing/2014/main" id="{DE1275E3-1945-4239-B432-CA6E74EBAA34}"/>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10984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F823D-CAA3-49DE-A8C5-F5DFE32C8DBF}"/>
              </a:ext>
            </a:extLst>
          </p:cNvPr>
          <p:cNvSpPr>
            <a:spLocks noGrp="1"/>
          </p:cNvSpPr>
          <p:nvPr>
            <p:ph type="title"/>
          </p:nvPr>
        </p:nvSpPr>
        <p:spPr/>
        <p:txBody>
          <a:bodyPr/>
          <a:lstStyle/>
          <a:p>
            <a:r>
              <a:rPr lang="zh-CN" altLang="en-US" dirty="0">
                <a:latin typeface="+mn-ea"/>
                <a:ea typeface="+mn-ea"/>
              </a:rPr>
              <a:t>文件分发：基于</a:t>
            </a:r>
            <a:r>
              <a:rPr lang="en-US" altLang="zh-CN" dirty="0">
                <a:latin typeface="+mn-ea"/>
              </a:rPr>
              <a:t>P2P</a:t>
            </a:r>
            <a:r>
              <a:rPr lang="zh-CN" altLang="en-US" dirty="0">
                <a:latin typeface="+mn-ea"/>
                <a:ea typeface="+mn-ea"/>
              </a:rPr>
              <a:t>架构</a:t>
            </a:r>
          </a:p>
        </p:txBody>
      </p:sp>
      <p:sp>
        <p:nvSpPr>
          <p:cNvPr id="3" name="内容占位符 2">
            <a:extLst>
              <a:ext uri="{FF2B5EF4-FFF2-40B4-BE49-F238E27FC236}">
                <a16:creationId xmlns:a16="http://schemas.microsoft.com/office/drawing/2014/main" id="{861727AE-72D0-4C71-9EB6-61008826E731}"/>
              </a:ext>
            </a:extLst>
          </p:cNvPr>
          <p:cNvSpPr>
            <a:spLocks noGrp="1"/>
          </p:cNvSpPr>
          <p:nvPr>
            <p:ph idx="1"/>
          </p:nvPr>
        </p:nvSpPr>
        <p:spPr/>
        <p:txBody>
          <a:bodyPr/>
          <a:lstStyle/>
          <a:p>
            <a:r>
              <a:rPr lang="zh-CN" altLang="en-US" sz="1800" dirty="0">
                <a:solidFill>
                  <a:srgbClr val="CC0000"/>
                </a:solidFill>
                <a:latin typeface="+mn-ea"/>
              </a:rPr>
              <a:t>服务器</a:t>
            </a:r>
            <a:r>
              <a:rPr lang="en-US" altLang="zh-CN" sz="1800" dirty="0">
                <a:solidFill>
                  <a:srgbClr val="CC0000"/>
                </a:solidFill>
                <a:latin typeface="+mn-ea"/>
              </a:rPr>
              <a:t>: </a:t>
            </a:r>
            <a:r>
              <a:rPr lang="zh-CN" altLang="en-US" sz="1800" dirty="0">
                <a:solidFill>
                  <a:srgbClr val="CC0000"/>
                </a:solidFill>
                <a:latin typeface="+mn-ea"/>
              </a:rPr>
              <a:t>至少上传１次文件</a:t>
            </a:r>
            <a:endParaRPr lang="en-US" altLang="zh-CN" sz="2000" dirty="0">
              <a:latin typeface="+mn-ea"/>
            </a:endParaRPr>
          </a:p>
          <a:p>
            <a:pPr lvl="1">
              <a:lnSpc>
                <a:spcPct val="100000"/>
              </a:lnSpc>
            </a:pPr>
            <a:r>
              <a:rPr lang="zh-CN" altLang="en-US" sz="1600" dirty="0">
                <a:latin typeface="+mn-ea"/>
                <a:ea typeface="+mn-ea"/>
              </a:rPr>
              <a:t>耗时</a:t>
            </a:r>
            <a:r>
              <a:rPr lang="en-US" altLang="zh-CN" sz="1600" dirty="0">
                <a:latin typeface="+mn-ea"/>
                <a:ea typeface="+mn-ea"/>
              </a:rPr>
              <a:t>: </a:t>
            </a:r>
            <a:r>
              <a:rPr lang="en-US" altLang="zh-CN" sz="1600" i="1" dirty="0">
                <a:latin typeface="+mn-ea"/>
                <a:ea typeface="+mn-ea"/>
              </a:rPr>
              <a:t>F/u</a:t>
            </a:r>
            <a:r>
              <a:rPr lang="en-US" altLang="zh-CN" sz="1600" i="1" baseline="-25000" dirty="0">
                <a:latin typeface="+mn-ea"/>
                <a:ea typeface="+mn-ea"/>
              </a:rPr>
              <a:t>s </a:t>
            </a:r>
            <a:endParaRPr lang="en-US" altLang="zh-CN" sz="1600" dirty="0">
              <a:latin typeface="+mn-ea"/>
              <a:ea typeface="+mn-ea"/>
            </a:endParaRPr>
          </a:p>
          <a:p>
            <a:r>
              <a:rPr lang="zh-CN" altLang="en-US" sz="1800" dirty="0">
                <a:solidFill>
                  <a:srgbClr val="CC0000"/>
                </a:solidFill>
                <a:latin typeface="+mn-ea"/>
              </a:rPr>
              <a:t>客户端</a:t>
            </a:r>
            <a:r>
              <a:rPr lang="en-US" altLang="zh-CN" sz="1800" dirty="0">
                <a:solidFill>
                  <a:srgbClr val="CC0000"/>
                </a:solidFill>
                <a:latin typeface="+mn-ea"/>
              </a:rPr>
              <a:t>:</a:t>
            </a:r>
            <a:endParaRPr lang="en-US" altLang="zh-CN" sz="1800" dirty="0">
              <a:latin typeface="+mn-ea"/>
            </a:endParaRPr>
          </a:p>
          <a:p>
            <a:pPr lvl="1"/>
            <a:r>
              <a:rPr lang="en-US" altLang="zh-CN" sz="1600" i="1" dirty="0" err="1">
                <a:latin typeface="+mn-ea"/>
                <a:ea typeface="+mn-ea"/>
              </a:rPr>
              <a:t>d</a:t>
            </a:r>
            <a:r>
              <a:rPr lang="en-US" altLang="zh-CN" sz="1600" i="1" baseline="-25000" dirty="0" err="1">
                <a:latin typeface="+mn-ea"/>
                <a:ea typeface="+mn-ea"/>
              </a:rPr>
              <a:t>mi</a:t>
            </a:r>
            <a:r>
              <a:rPr lang="en-US" altLang="zh-CN" sz="1600" baseline="-25000" dirty="0" err="1">
                <a:latin typeface="+mn-ea"/>
                <a:ea typeface="+mn-ea"/>
              </a:rPr>
              <a:t>n</a:t>
            </a:r>
            <a:r>
              <a:rPr lang="zh-CN" altLang="en-US" sz="1600" dirty="0">
                <a:latin typeface="+mn-ea"/>
                <a:ea typeface="+mn-ea"/>
              </a:rPr>
              <a:t>是</a:t>
            </a:r>
            <a:r>
              <a:rPr lang="en-US" altLang="zh-CN" sz="1600" dirty="0">
                <a:latin typeface="+mn-ea"/>
                <a:ea typeface="+mn-ea"/>
              </a:rPr>
              <a:t>N</a:t>
            </a:r>
            <a:r>
              <a:rPr lang="zh-CN" altLang="en-US" sz="1600" dirty="0">
                <a:latin typeface="+mn-ea"/>
                <a:ea typeface="+mn-ea"/>
              </a:rPr>
              <a:t>个结点的最小下载带宽</a:t>
            </a:r>
            <a:endParaRPr lang="en-US" altLang="zh-CN" sz="1600" dirty="0">
              <a:latin typeface="+mn-ea"/>
              <a:ea typeface="+mn-ea"/>
            </a:endParaRPr>
          </a:p>
          <a:p>
            <a:pPr lvl="1"/>
            <a:r>
              <a:rPr lang="zh-CN" altLang="en-US" sz="1600" dirty="0">
                <a:latin typeface="+mn-ea"/>
                <a:ea typeface="+mn-ea"/>
              </a:rPr>
              <a:t>该结点的下载耗时</a:t>
            </a:r>
            <a:r>
              <a:rPr lang="en-US" altLang="zh-CN" sz="1600" i="1" dirty="0">
                <a:latin typeface="+mn-ea"/>
                <a:ea typeface="+mn-ea"/>
              </a:rPr>
              <a:t>F/</a:t>
            </a:r>
            <a:r>
              <a:rPr lang="en-US" altLang="zh-CN" sz="1600" i="1" dirty="0" err="1">
                <a:latin typeface="+mn-ea"/>
                <a:ea typeface="+mn-ea"/>
              </a:rPr>
              <a:t>d</a:t>
            </a:r>
            <a:r>
              <a:rPr lang="en-US" altLang="zh-CN" sz="1600" i="1" baseline="-25000" dirty="0" err="1">
                <a:latin typeface="+mn-ea"/>
                <a:ea typeface="+mn-ea"/>
              </a:rPr>
              <a:t>min</a:t>
            </a:r>
            <a:r>
              <a:rPr lang="zh-CN" altLang="en-US" sz="1600" dirty="0">
                <a:latin typeface="+mn-ea"/>
                <a:ea typeface="+mn-ea"/>
              </a:rPr>
              <a:t> （无论从服务器还是其他结点）</a:t>
            </a:r>
            <a:endParaRPr lang="en-US" altLang="zh-CN" sz="1600" dirty="0">
              <a:latin typeface="+mn-ea"/>
              <a:ea typeface="+mn-ea"/>
            </a:endParaRPr>
          </a:p>
          <a:p>
            <a:r>
              <a:rPr lang="zh-CN" altLang="en-US" sz="1800" dirty="0">
                <a:solidFill>
                  <a:srgbClr val="CC0000"/>
                </a:solidFill>
                <a:latin typeface="+mn-ea"/>
              </a:rPr>
              <a:t>客户端</a:t>
            </a:r>
            <a:r>
              <a:rPr lang="en-US" altLang="zh-CN" sz="1800" dirty="0">
                <a:solidFill>
                  <a:srgbClr val="CC0000"/>
                </a:solidFill>
                <a:latin typeface="+mn-ea"/>
              </a:rPr>
              <a:t>:</a:t>
            </a:r>
            <a:r>
              <a:rPr lang="zh-CN" altLang="en-US" sz="1800" dirty="0">
                <a:solidFill>
                  <a:srgbClr val="CC0000"/>
                </a:solidFill>
                <a:latin typeface="+mn-ea"/>
              </a:rPr>
              <a:t>　</a:t>
            </a:r>
            <a:r>
              <a:rPr lang="zh-CN" altLang="en-US" sz="1800" dirty="0">
                <a:latin typeface="+mn-ea"/>
              </a:rPr>
              <a:t>也允许互相传输文件</a:t>
            </a:r>
            <a:endParaRPr lang="en-US" altLang="zh-CN" sz="1800" dirty="0">
              <a:latin typeface="+mn-ea"/>
            </a:endParaRPr>
          </a:p>
          <a:p>
            <a:pPr lvl="1"/>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个客户端总下载量</a:t>
            </a:r>
            <a:r>
              <a:rPr lang="en-US" altLang="zh-CN" sz="1600" dirty="0">
                <a:latin typeface="微软雅黑" panose="020B0503020204020204" pitchFamily="34" charset="-122"/>
                <a:ea typeface="微软雅黑" panose="020B0503020204020204" pitchFamily="34" charset="-122"/>
              </a:rPr>
              <a:t>NF</a:t>
            </a:r>
          </a:p>
          <a:p>
            <a:pPr lvl="1"/>
            <a:r>
              <a:rPr lang="zh-CN" altLang="en-US" sz="1600" dirty="0">
                <a:latin typeface="微软雅黑" panose="020B0503020204020204" pitchFamily="34" charset="-122"/>
                <a:ea typeface="微软雅黑" panose="020B0503020204020204" pitchFamily="34" charset="-122"/>
              </a:rPr>
              <a:t>Ｎ个客户端＋服务器总上传速率：</a:t>
            </a:r>
            <a:r>
              <a:rPr lang="en-US" altLang="zh-CN" sz="1600" dirty="0">
                <a:latin typeface="微软雅黑" panose="020B0503020204020204" pitchFamily="34" charset="-122"/>
                <a:ea typeface="微软雅黑" panose="020B0503020204020204" pitchFamily="34" charset="-122"/>
              </a:rPr>
              <a:t>u</a:t>
            </a:r>
            <a:r>
              <a:rPr lang="en-US" altLang="zh-CN" sz="1600" baseline="-25000" dirty="0">
                <a:latin typeface="微软雅黑" panose="020B0503020204020204" pitchFamily="34" charset="-122"/>
                <a:ea typeface="微软雅黑" panose="020B0503020204020204" pitchFamily="34" charset="-122"/>
              </a:rPr>
              <a:t>s</a:t>
            </a:r>
            <a:r>
              <a:rPr lang="en-US" altLang="zh-CN" sz="1600" dirty="0">
                <a:latin typeface="微软雅黑" panose="020B0503020204020204" pitchFamily="34" charset="-122"/>
                <a:ea typeface="微软雅黑" panose="020B0503020204020204" pitchFamily="34" charset="-122"/>
              </a:rPr>
              <a:t> + </a:t>
            </a:r>
            <a:r>
              <a:rPr lang="en-US" altLang="zh-CN" sz="1600" dirty="0">
                <a:latin typeface="Symbol" panose="05050102010706020507" pitchFamily="18" charset="2"/>
              </a:rPr>
              <a:t>S</a:t>
            </a:r>
            <a:r>
              <a:rPr lang="en-US" altLang="zh-CN" sz="1600" dirty="0">
                <a:latin typeface="微软雅黑" panose="020B0503020204020204" pitchFamily="34" charset="-122"/>
                <a:ea typeface="微软雅黑" panose="020B0503020204020204" pitchFamily="34" charset="-122"/>
              </a:rPr>
              <a:t>u</a:t>
            </a:r>
            <a:r>
              <a:rPr lang="en-US" altLang="zh-CN" sz="1600" baseline="-25000" dirty="0">
                <a:latin typeface="微软雅黑" panose="020B0503020204020204" pitchFamily="34" charset="-122"/>
                <a:ea typeface="微软雅黑" panose="020B0503020204020204" pitchFamily="34" charset="-122"/>
              </a:rPr>
              <a:t>i</a:t>
            </a:r>
          </a:p>
        </p:txBody>
      </p:sp>
      <p:sp>
        <p:nvSpPr>
          <p:cNvPr id="4" name="灯片编号占位符 3">
            <a:extLst>
              <a:ext uri="{FF2B5EF4-FFF2-40B4-BE49-F238E27FC236}">
                <a16:creationId xmlns:a16="http://schemas.microsoft.com/office/drawing/2014/main" id="{2B3C3A61-B7C5-425F-95BB-77A3F47584DC}"/>
              </a:ext>
            </a:extLst>
          </p:cNvPr>
          <p:cNvSpPr>
            <a:spLocks noGrp="1"/>
          </p:cNvSpPr>
          <p:nvPr>
            <p:ph type="sldNum" sz="quarter" idx="11"/>
          </p:nvPr>
        </p:nvSpPr>
        <p:spPr/>
        <p:txBody>
          <a:bodyPr/>
          <a:lstStyle/>
          <a:p>
            <a:pPr>
              <a:defRPr/>
            </a:pPr>
            <a:fld id="{3FFE790D-BCFB-4008-9260-CA63AEE325FD}" type="slidenum">
              <a:rPr lang="en-US" smtClean="0"/>
              <a:pPr>
                <a:defRPr/>
              </a:pPr>
              <a:t>6</a:t>
            </a:fld>
            <a:endParaRPr lang="en-US" dirty="0"/>
          </a:p>
        </p:txBody>
      </p:sp>
      <p:sp>
        <p:nvSpPr>
          <p:cNvPr id="5" name="Freeform 4">
            <a:extLst>
              <a:ext uri="{FF2B5EF4-FFF2-40B4-BE49-F238E27FC236}">
                <a16:creationId xmlns:a16="http://schemas.microsoft.com/office/drawing/2014/main" id="{FC0C5E7E-1DE8-4F2C-BB4A-075E67D711E3}"/>
              </a:ext>
            </a:extLst>
          </p:cNvPr>
          <p:cNvSpPr>
            <a:spLocks/>
          </p:cNvSpPr>
          <p:nvPr/>
        </p:nvSpPr>
        <p:spPr bwMode="auto">
          <a:xfrm>
            <a:off x="8385175" y="2227171"/>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Line 14">
            <a:extLst>
              <a:ext uri="{FF2B5EF4-FFF2-40B4-BE49-F238E27FC236}">
                <a16:creationId xmlns:a16="http://schemas.microsoft.com/office/drawing/2014/main" id="{8EC6C92F-053F-4154-ABCB-0AC20117EE4E}"/>
              </a:ext>
            </a:extLst>
          </p:cNvPr>
          <p:cNvSpPr>
            <a:spLocks noChangeShapeType="1"/>
          </p:cNvSpPr>
          <p:nvPr/>
        </p:nvSpPr>
        <p:spPr bwMode="auto">
          <a:xfrm>
            <a:off x="8123237" y="2201771"/>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15">
            <a:extLst>
              <a:ext uri="{FF2B5EF4-FFF2-40B4-BE49-F238E27FC236}">
                <a16:creationId xmlns:a16="http://schemas.microsoft.com/office/drawing/2014/main" id="{1B942BA6-7F3B-409A-914F-FE4AEBAF180D}"/>
              </a:ext>
            </a:extLst>
          </p:cNvPr>
          <p:cNvSpPr txBox="1">
            <a:spLocks noChangeArrowheads="1"/>
          </p:cNvSpPr>
          <p:nvPr/>
        </p:nvSpPr>
        <p:spPr bwMode="auto">
          <a:xfrm>
            <a:off x="8148637" y="1879508"/>
            <a:ext cx="366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u</a:t>
            </a:r>
            <a:r>
              <a:rPr lang="en-US" altLang="zh-CN" sz="1600" i="1" baseline="-25000"/>
              <a:t>s</a:t>
            </a:r>
          </a:p>
        </p:txBody>
      </p:sp>
      <p:sp>
        <p:nvSpPr>
          <p:cNvPr id="8" name="Line 39">
            <a:extLst>
              <a:ext uri="{FF2B5EF4-FFF2-40B4-BE49-F238E27FC236}">
                <a16:creationId xmlns:a16="http://schemas.microsoft.com/office/drawing/2014/main" id="{6C502C01-2281-4C56-890B-5501DE4E960A}"/>
              </a:ext>
            </a:extLst>
          </p:cNvPr>
          <p:cNvSpPr>
            <a:spLocks noChangeShapeType="1"/>
          </p:cNvSpPr>
          <p:nvPr/>
        </p:nvSpPr>
        <p:spPr bwMode="auto">
          <a:xfrm>
            <a:off x="7874000" y="2828833"/>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40">
            <a:extLst>
              <a:ext uri="{FF2B5EF4-FFF2-40B4-BE49-F238E27FC236}">
                <a16:creationId xmlns:a16="http://schemas.microsoft.com/office/drawing/2014/main" id="{5A093B26-5E98-45ED-9657-32D8FC57ED18}"/>
              </a:ext>
            </a:extLst>
          </p:cNvPr>
          <p:cNvSpPr>
            <a:spLocks noChangeShapeType="1"/>
          </p:cNvSpPr>
          <p:nvPr/>
        </p:nvSpPr>
        <p:spPr bwMode="auto">
          <a:xfrm flipH="1">
            <a:off x="7904163" y="2930433"/>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44">
            <a:extLst>
              <a:ext uri="{FF2B5EF4-FFF2-40B4-BE49-F238E27FC236}">
                <a16:creationId xmlns:a16="http://schemas.microsoft.com/office/drawing/2014/main" id="{97760130-041F-4DE7-8463-236B8C4859C2}"/>
              </a:ext>
            </a:extLst>
          </p:cNvPr>
          <p:cNvSpPr txBox="1">
            <a:spLocks noChangeArrowheads="1"/>
          </p:cNvSpPr>
          <p:nvPr/>
        </p:nvSpPr>
        <p:spPr bwMode="auto">
          <a:xfrm>
            <a:off x="9117945" y="2576420"/>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zh-CN" altLang="en-US" sz="1600" dirty="0">
                <a:solidFill>
                  <a:schemeClr val="bg1"/>
                </a:solidFill>
              </a:rPr>
              <a:t>网络</a:t>
            </a:r>
            <a:endParaRPr lang="en-US" altLang="zh-CN" sz="1600" dirty="0">
              <a:solidFill>
                <a:schemeClr val="bg1"/>
              </a:solidFill>
            </a:endParaRPr>
          </a:p>
        </p:txBody>
      </p:sp>
      <p:sp>
        <p:nvSpPr>
          <p:cNvPr id="11" name="AutoShape 327">
            <a:extLst>
              <a:ext uri="{FF2B5EF4-FFF2-40B4-BE49-F238E27FC236}">
                <a16:creationId xmlns:a16="http://schemas.microsoft.com/office/drawing/2014/main" id="{2C283A47-2DB4-4CDE-931C-91E26BA97800}"/>
              </a:ext>
            </a:extLst>
          </p:cNvPr>
          <p:cNvSpPr>
            <a:spLocks noChangeArrowheads="1"/>
          </p:cNvSpPr>
          <p:nvPr/>
        </p:nvSpPr>
        <p:spPr bwMode="auto">
          <a:xfrm>
            <a:off x="7524750" y="1677895"/>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CN" altLang="zh-CN" sz="800">
              <a:cs typeface="Arial" panose="020B0604020202020204" pitchFamily="34" charset="0"/>
            </a:endParaRPr>
          </a:p>
        </p:txBody>
      </p:sp>
      <p:sp>
        <p:nvSpPr>
          <p:cNvPr id="12" name="Line 22">
            <a:extLst>
              <a:ext uri="{FF2B5EF4-FFF2-40B4-BE49-F238E27FC236}">
                <a16:creationId xmlns:a16="http://schemas.microsoft.com/office/drawing/2014/main" id="{AA032541-6D3D-4E96-A83D-4D0008D5CCFF}"/>
              </a:ext>
            </a:extLst>
          </p:cNvPr>
          <p:cNvSpPr>
            <a:spLocks noChangeShapeType="1"/>
          </p:cNvSpPr>
          <p:nvPr/>
        </p:nvSpPr>
        <p:spPr bwMode="auto">
          <a:xfrm flipV="1">
            <a:off x="9785350" y="1935071"/>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3">
            <a:extLst>
              <a:ext uri="{FF2B5EF4-FFF2-40B4-BE49-F238E27FC236}">
                <a16:creationId xmlns:a16="http://schemas.microsoft.com/office/drawing/2014/main" id="{E1878367-60E7-4F98-B283-11C8986D43BA}"/>
              </a:ext>
            </a:extLst>
          </p:cNvPr>
          <p:cNvSpPr>
            <a:spLocks noChangeShapeType="1"/>
          </p:cNvSpPr>
          <p:nvPr/>
        </p:nvSpPr>
        <p:spPr bwMode="auto">
          <a:xfrm flipH="1">
            <a:off x="9863138" y="1941420"/>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2">
            <a:extLst>
              <a:ext uri="{FF2B5EF4-FFF2-40B4-BE49-F238E27FC236}">
                <a16:creationId xmlns:a16="http://schemas.microsoft.com/office/drawing/2014/main" id="{BB095E4D-6482-46AB-A4C7-A1B21BAF4BDF}"/>
              </a:ext>
            </a:extLst>
          </p:cNvPr>
          <p:cNvSpPr>
            <a:spLocks noChangeShapeType="1"/>
          </p:cNvSpPr>
          <p:nvPr/>
        </p:nvSpPr>
        <p:spPr bwMode="auto">
          <a:xfrm flipV="1">
            <a:off x="9201149" y="1852521"/>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3">
            <a:extLst>
              <a:ext uri="{FF2B5EF4-FFF2-40B4-BE49-F238E27FC236}">
                <a16:creationId xmlns:a16="http://schemas.microsoft.com/office/drawing/2014/main" id="{EE9FC561-AA5D-4A33-BA0E-423A70836CC8}"/>
              </a:ext>
            </a:extLst>
          </p:cNvPr>
          <p:cNvSpPr>
            <a:spLocks noChangeShapeType="1"/>
          </p:cNvSpPr>
          <p:nvPr/>
        </p:nvSpPr>
        <p:spPr bwMode="auto">
          <a:xfrm flipH="1">
            <a:off x="9277349" y="1858870"/>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38">
            <a:extLst>
              <a:ext uri="{FF2B5EF4-FFF2-40B4-BE49-F238E27FC236}">
                <a16:creationId xmlns:a16="http://schemas.microsoft.com/office/drawing/2014/main" id="{69102C99-B7D3-4A3B-A07B-488FFC3BA725}"/>
              </a:ext>
            </a:extLst>
          </p:cNvPr>
          <p:cNvSpPr>
            <a:spLocks noChangeShapeType="1"/>
          </p:cNvSpPr>
          <p:nvPr/>
        </p:nvSpPr>
        <p:spPr bwMode="auto">
          <a:xfrm>
            <a:off x="10507662" y="2695483"/>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39">
            <a:extLst>
              <a:ext uri="{FF2B5EF4-FFF2-40B4-BE49-F238E27FC236}">
                <a16:creationId xmlns:a16="http://schemas.microsoft.com/office/drawing/2014/main" id="{6A6B7C03-7C1C-4B52-A456-3DB2BFC063DF}"/>
              </a:ext>
            </a:extLst>
          </p:cNvPr>
          <p:cNvSpPr>
            <a:spLocks noChangeShapeType="1"/>
          </p:cNvSpPr>
          <p:nvPr/>
        </p:nvSpPr>
        <p:spPr bwMode="auto">
          <a:xfrm>
            <a:off x="10510837" y="2798670"/>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41">
            <a:extLst>
              <a:ext uri="{FF2B5EF4-FFF2-40B4-BE49-F238E27FC236}">
                <a16:creationId xmlns:a16="http://schemas.microsoft.com/office/drawing/2014/main" id="{27E816FD-35CB-486C-ACEE-B30C9DDD6DC5}"/>
              </a:ext>
            </a:extLst>
          </p:cNvPr>
          <p:cNvSpPr txBox="1">
            <a:spLocks noChangeArrowheads="1"/>
          </p:cNvSpPr>
          <p:nvPr/>
        </p:nvSpPr>
        <p:spPr bwMode="auto">
          <a:xfrm>
            <a:off x="10598149" y="2262095"/>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d</a:t>
            </a:r>
            <a:r>
              <a:rPr lang="en-US" altLang="zh-CN" sz="1600" i="1" baseline="-25000"/>
              <a:t>i</a:t>
            </a:r>
          </a:p>
        </p:txBody>
      </p:sp>
      <p:sp>
        <p:nvSpPr>
          <p:cNvPr id="19" name="Text Box 41">
            <a:extLst>
              <a:ext uri="{FF2B5EF4-FFF2-40B4-BE49-F238E27FC236}">
                <a16:creationId xmlns:a16="http://schemas.microsoft.com/office/drawing/2014/main" id="{EF3A596D-587B-460B-8B66-E295BBEB187A}"/>
              </a:ext>
            </a:extLst>
          </p:cNvPr>
          <p:cNvSpPr txBox="1">
            <a:spLocks noChangeArrowheads="1"/>
          </p:cNvSpPr>
          <p:nvPr/>
        </p:nvSpPr>
        <p:spPr bwMode="auto">
          <a:xfrm>
            <a:off x="10614025" y="2779620"/>
            <a:ext cx="50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600" i="1"/>
              <a:t>u</a:t>
            </a:r>
            <a:r>
              <a:rPr lang="en-US" altLang="zh-CN" sz="1600" i="1" baseline="-25000"/>
              <a:t>i</a:t>
            </a:r>
          </a:p>
        </p:txBody>
      </p:sp>
      <p:sp>
        <p:nvSpPr>
          <p:cNvPr id="20" name="Text Box 47">
            <a:extLst>
              <a:ext uri="{FF2B5EF4-FFF2-40B4-BE49-F238E27FC236}">
                <a16:creationId xmlns:a16="http://schemas.microsoft.com/office/drawing/2014/main" id="{38B96963-D23D-4115-963E-FC4FFBF416FF}"/>
              </a:ext>
            </a:extLst>
          </p:cNvPr>
          <p:cNvSpPr txBox="1">
            <a:spLocks noChangeArrowheads="1"/>
          </p:cNvSpPr>
          <p:nvPr/>
        </p:nvSpPr>
        <p:spPr bwMode="auto">
          <a:xfrm>
            <a:off x="7283450" y="1731871"/>
            <a:ext cx="790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zh-CN" sz="1400" i="1"/>
              <a:t>F</a:t>
            </a:r>
            <a:endParaRPr lang="en-US" altLang="zh-CN" sz="1400" i="1" baseline="-25000"/>
          </a:p>
        </p:txBody>
      </p:sp>
      <p:grpSp>
        <p:nvGrpSpPr>
          <p:cNvPr id="21" name="Group 143">
            <a:extLst>
              <a:ext uri="{FF2B5EF4-FFF2-40B4-BE49-F238E27FC236}">
                <a16:creationId xmlns:a16="http://schemas.microsoft.com/office/drawing/2014/main" id="{F8EAB620-AFE6-4E0D-AEE2-6C34041319CF}"/>
              </a:ext>
            </a:extLst>
          </p:cNvPr>
          <p:cNvGrpSpPr>
            <a:grpSpLocks/>
          </p:cNvGrpSpPr>
          <p:nvPr/>
        </p:nvGrpSpPr>
        <p:grpSpPr bwMode="auto">
          <a:xfrm>
            <a:off x="7899399" y="1806484"/>
            <a:ext cx="292100" cy="517525"/>
            <a:chOff x="4140" y="429"/>
            <a:chExt cx="1425" cy="2396"/>
          </a:xfrm>
        </p:grpSpPr>
        <p:sp>
          <p:nvSpPr>
            <p:cNvPr id="22" name="Freeform 144">
              <a:extLst>
                <a:ext uri="{FF2B5EF4-FFF2-40B4-BE49-F238E27FC236}">
                  <a16:creationId xmlns:a16="http://schemas.microsoft.com/office/drawing/2014/main" id="{811681FA-CF5F-4A4D-ADE4-2DD4B89B6E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Rectangle 145">
              <a:extLst>
                <a:ext uri="{FF2B5EF4-FFF2-40B4-BE49-F238E27FC236}">
                  <a16:creationId xmlns:a16="http://schemas.microsoft.com/office/drawing/2014/main" id="{32EDD9C0-6C40-40D4-BDB3-A2EF4ECA28B9}"/>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 name="Freeform 146">
              <a:extLst>
                <a:ext uri="{FF2B5EF4-FFF2-40B4-BE49-F238E27FC236}">
                  <a16:creationId xmlns:a16="http://schemas.microsoft.com/office/drawing/2014/main" id="{CE6F0C26-959B-4BF4-8880-71D9BC8CBE0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47">
              <a:extLst>
                <a:ext uri="{FF2B5EF4-FFF2-40B4-BE49-F238E27FC236}">
                  <a16:creationId xmlns:a16="http://schemas.microsoft.com/office/drawing/2014/main" id="{30074036-5EFE-4DE6-A3AE-289E56437A6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Rectangle 148">
              <a:extLst>
                <a:ext uri="{FF2B5EF4-FFF2-40B4-BE49-F238E27FC236}">
                  <a16:creationId xmlns:a16="http://schemas.microsoft.com/office/drawing/2014/main" id="{30C363EF-D75F-47E8-81A1-2EA27E2E1844}"/>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7" name="Group 149">
              <a:extLst>
                <a:ext uri="{FF2B5EF4-FFF2-40B4-BE49-F238E27FC236}">
                  <a16:creationId xmlns:a16="http://schemas.microsoft.com/office/drawing/2014/main" id="{DB66D7AD-58F9-4485-8C13-B1F78377C358}"/>
                </a:ext>
              </a:extLst>
            </p:cNvPr>
            <p:cNvGrpSpPr>
              <a:grpSpLocks/>
            </p:cNvGrpSpPr>
            <p:nvPr/>
          </p:nvGrpSpPr>
          <p:grpSpPr bwMode="auto">
            <a:xfrm>
              <a:off x="4749" y="668"/>
              <a:ext cx="581" cy="145"/>
              <a:chOff x="614" y="2568"/>
              <a:chExt cx="725" cy="139"/>
            </a:xfrm>
          </p:grpSpPr>
          <p:sp>
            <p:nvSpPr>
              <p:cNvPr id="52" name="AutoShape 150">
                <a:extLst>
                  <a:ext uri="{FF2B5EF4-FFF2-40B4-BE49-F238E27FC236}">
                    <a16:creationId xmlns:a16="http://schemas.microsoft.com/office/drawing/2014/main" id="{357665CE-DA4B-4BFC-B799-3122D94902AB}"/>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 name="AutoShape 151">
                <a:extLst>
                  <a:ext uri="{FF2B5EF4-FFF2-40B4-BE49-F238E27FC236}">
                    <a16:creationId xmlns:a16="http://schemas.microsoft.com/office/drawing/2014/main" id="{A2CBCD68-A5B9-4D03-8DDE-8BEDCA92CBBF}"/>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 name="Rectangle 152">
              <a:extLst>
                <a:ext uri="{FF2B5EF4-FFF2-40B4-BE49-F238E27FC236}">
                  <a16:creationId xmlns:a16="http://schemas.microsoft.com/office/drawing/2014/main" id="{CFD03AF1-B8A2-485C-8583-84DC97E90B28}"/>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9" name="Group 153">
              <a:extLst>
                <a:ext uri="{FF2B5EF4-FFF2-40B4-BE49-F238E27FC236}">
                  <a16:creationId xmlns:a16="http://schemas.microsoft.com/office/drawing/2014/main" id="{9955C17D-4D95-42DB-A02F-3176ED3BADF1}"/>
                </a:ext>
              </a:extLst>
            </p:cNvPr>
            <p:cNvGrpSpPr>
              <a:grpSpLocks/>
            </p:cNvGrpSpPr>
            <p:nvPr/>
          </p:nvGrpSpPr>
          <p:grpSpPr bwMode="auto">
            <a:xfrm>
              <a:off x="4747" y="994"/>
              <a:ext cx="581" cy="134"/>
              <a:chOff x="614" y="2568"/>
              <a:chExt cx="725" cy="139"/>
            </a:xfrm>
          </p:grpSpPr>
          <p:sp>
            <p:nvSpPr>
              <p:cNvPr id="50" name="AutoShape 154">
                <a:extLst>
                  <a:ext uri="{FF2B5EF4-FFF2-40B4-BE49-F238E27FC236}">
                    <a16:creationId xmlns:a16="http://schemas.microsoft.com/office/drawing/2014/main" id="{AACB8EAC-DFF4-45B7-B239-5EE454DA6041}"/>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 name="AutoShape 155">
                <a:extLst>
                  <a:ext uri="{FF2B5EF4-FFF2-40B4-BE49-F238E27FC236}">
                    <a16:creationId xmlns:a16="http://schemas.microsoft.com/office/drawing/2014/main" id="{4960ADA9-B0DC-4F00-9E70-8F28294BFB9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0" name="Rectangle 156">
              <a:extLst>
                <a:ext uri="{FF2B5EF4-FFF2-40B4-BE49-F238E27FC236}">
                  <a16:creationId xmlns:a16="http://schemas.microsoft.com/office/drawing/2014/main" id="{B0838F85-60B2-491F-A6BF-9B5450EFCA61}"/>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 name="Rectangle 157">
              <a:extLst>
                <a:ext uri="{FF2B5EF4-FFF2-40B4-BE49-F238E27FC236}">
                  <a16:creationId xmlns:a16="http://schemas.microsoft.com/office/drawing/2014/main" id="{94FDF380-2066-4BFB-86D6-EE6C0398F2A4}"/>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2" name="Group 158">
              <a:extLst>
                <a:ext uri="{FF2B5EF4-FFF2-40B4-BE49-F238E27FC236}">
                  <a16:creationId xmlns:a16="http://schemas.microsoft.com/office/drawing/2014/main" id="{FA5D3373-E5F8-4819-82B5-DCF691208EA0}"/>
                </a:ext>
              </a:extLst>
            </p:cNvPr>
            <p:cNvGrpSpPr>
              <a:grpSpLocks/>
            </p:cNvGrpSpPr>
            <p:nvPr/>
          </p:nvGrpSpPr>
          <p:grpSpPr bwMode="auto">
            <a:xfrm>
              <a:off x="4735" y="1627"/>
              <a:ext cx="582" cy="151"/>
              <a:chOff x="614" y="2568"/>
              <a:chExt cx="725" cy="139"/>
            </a:xfrm>
          </p:grpSpPr>
          <p:sp>
            <p:nvSpPr>
              <p:cNvPr id="48" name="AutoShape 159">
                <a:extLst>
                  <a:ext uri="{FF2B5EF4-FFF2-40B4-BE49-F238E27FC236}">
                    <a16:creationId xmlns:a16="http://schemas.microsoft.com/office/drawing/2014/main" id="{9BCFCAFD-8BEF-43E4-89D7-C6E981E65E88}"/>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 name="AutoShape 160">
                <a:extLst>
                  <a:ext uri="{FF2B5EF4-FFF2-40B4-BE49-F238E27FC236}">
                    <a16:creationId xmlns:a16="http://schemas.microsoft.com/office/drawing/2014/main" id="{A56BDF29-3413-48DB-9469-58D292FEE908}"/>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3" name="Freeform 161">
              <a:extLst>
                <a:ext uri="{FF2B5EF4-FFF2-40B4-BE49-F238E27FC236}">
                  <a16:creationId xmlns:a16="http://schemas.microsoft.com/office/drawing/2014/main" id="{E30D4767-FFEF-45F9-AB51-82AD02D67943}"/>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 name="Group 162">
              <a:extLst>
                <a:ext uri="{FF2B5EF4-FFF2-40B4-BE49-F238E27FC236}">
                  <a16:creationId xmlns:a16="http://schemas.microsoft.com/office/drawing/2014/main" id="{A35A6CF5-9A71-4505-B675-DC99D9F6161D}"/>
                </a:ext>
              </a:extLst>
            </p:cNvPr>
            <p:cNvGrpSpPr>
              <a:grpSpLocks/>
            </p:cNvGrpSpPr>
            <p:nvPr/>
          </p:nvGrpSpPr>
          <p:grpSpPr bwMode="auto">
            <a:xfrm>
              <a:off x="4739" y="1327"/>
              <a:ext cx="582" cy="139"/>
              <a:chOff x="614" y="2568"/>
              <a:chExt cx="725" cy="139"/>
            </a:xfrm>
          </p:grpSpPr>
          <p:sp>
            <p:nvSpPr>
              <p:cNvPr id="46" name="AutoShape 163">
                <a:extLst>
                  <a:ext uri="{FF2B5EF4-FFF2-40B4-BE49-F238E27FC236}">
                    <a16:creationId xmlns:a16="http://schemas.microsoft.com/office/drawing/2014/main" id="{D8668853-6427-45CB-8585-EA5793F339E5}"/>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 name="AutoShape 164">
                <a:extLst>
                  <a:ext uri="{FF2B5EF4-FFF2-40B4-BE49-F238E27FC236}">
                    <a16:creationId xmlns:a16="http://schemas.microsoft.com/office/drawing/2014/main" id="{AFE44603-489A-4C6A-9A88-99221683797E}"/>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 name="Rectangle 165">
              <a:extLst>
                <a:ext uri="{FF2B5EF4-FFF2-40B4-BE49-F238E27FC236}">
                  <a16:creationId xmlns:a16="http://schemas.microsoft.com/office/drawing/2014/main" id="{B056D5BB-ECE1-4DB0-8817-58C9194F580F}"/>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 name="Freeform 166">
              <a:extLst>
                <a:ext uri="{FF2B5EF4-FFF2-40B4-BE49-F238E27FC236}">
                  <a16:creationId xmlns:a16="http://schemas.microsoft.com/office/drawing/2014/main" id="{F9EDC4BE-1312-4645-B1D1-B83C12D0090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67">
              <a:extLst>
                <a:ext uri="{FF2B5EF4-FFF2-40B4-BE49-F238E27FC236}">
                  <a16:creationId xmlns:a16="http://schemas.microsoft.com/office/drawing/2014/main" id="{97E26364-93A0-42B9-B308-733448D703A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Oval 168">
              <a:extLst>
                <a:ext uri="{FF2B5EF4-FFF2-40B4-BE49-F238E27FC236}">
                  <a16:creationId xmlns:a16="http://schemas.microsoft.com/office/drawing/2014/main" id="{B82DB6C6-068B-4D2C-91CF-2F31129C6F05}"/>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 name="Freeform 169">
              <a:extLst>
                <a:ext uri="{FF2B5EF4-FFF2-40B4-BE49-F238E27FC236}">
                  <a16:creationId xmlns:a16="http://schemas.microsoft.com/office/drawing/2014/main" id="{77A3634E-EF6D-4C36-8083-98E692ED4C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AutoShape 170">
              <a:extLst>
                <a:ext uri="{FF2B5EF4-FFF2-40B4-BE49-F238E27FC236}">
                  <a16:creationId xmlns:a16="http://schemas.microsoft.com/office/drawing/2014/main" id="{3185EE05-E267-464C-9A71-841DC69D4DEA}"/>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 name="AutoShape 171">
              <a:extLst>
                <a:ext uri="{FF2B5EF4-FFF2-40B4-BE49-F238E27FC236}">
                  <a16:creationId xmlns:a16="http://schemas.microsoft.com/office/drawing/2014/main" id="{24B3B07A-A23F-4013-BF0B-A8A0215AF911}"/>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 name="Oval 172">
              <a:extLst>
                <a:ext uri="{FF2B5EF4-FFF2-40B4-BE49-F238E27FC236}">
                  <a16:creationId xmlns:a16="http://schemas.microsoft.com/office/drawing/2014/main" id="{D5C84630-28BA-4376-8D84-08BB8B298C5D}"/>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 name="Oval 173">
              <a:extLst>
                <a:ext uri="{FF2B5EF4-FFF2-40B4-BE49-F238E27FC236}">
                  <a16:creationId xmlns:a16="http://schemas.microsoft.com/office/drawing/2014/main" id="{3AA35333-B180-4F30-8C96-683B906FDCC7}"/>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zh-CN" altLang="zh-CN" sz="1800">
                <a:solidFill>
                  <a:srgbClr val="FF0000"/>
                </a:solidFill>
                <a:cs typeface="Arial" panose="020B0604020202020204" pitchFamily="34" charset="0"/>
              </a:endParaRPr>
            </a:p>
          </p:txBody>
        </p:sp>
        <p:sp>
          <p:nvSpPr>
            <p:cNvPr id="44" name="Oval 174">
              <a:extLst>
                <a:ext uri="{FF2B5EF4-FFF2-40B4-BE49-F238E27FC236}">
                  <a16:creationId xmlns:a16="http://schemas.microsoft.com/office/drawing/2014/main" id="{95060625-13BB-410D-B29C-3304C5C208CE}"/>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 name="Rectangle 175">
              <a:extLst>
                <a:ext uri="{FF2B5EF4-FFF2-40B4-BE49-F238E27FC236}">
                  <a16:creationId xmlns:a16="http://schemas.microsoft.com/office/drawing/2014/main" id="{E79C2BFE-86B6-4CF5-B7A8-C1AA1DF4AFD8}"/>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54" name="Group 176">
            <a:extLst>
              <a:ext uri="{FF2B5EF4-FFF2-40B4-BE49-F238E27FC236}">
                <a16:creationId xmlns:a16="http://schemas.microsoft.com/office/drawing/2014/main" id="{09FA2DFF-FD58-4C8B-A02A-34767DE01F45}"/>
              </a:ext>
            </a:extLst>
          </p:cNvPr>
          <p:cNvGrpSpPr>
            <a:grpSpLocks/>
          </p:cNvGrpSpPr>
          <p:nvPr/>
        </p:nvGrpSpPr>
        <p:grpSpPr bwMode="auto">
          <a:xfrm>
            <a:off x="7256462" y="2608171"/>
            <a:ext cx="620712" cy="512763"/>
            <a:chOff x="-44" y="1473"/>
            <a:chExt cx="981" cy="1105"/>
          </a:xfrm>
        </p:grpSpPr>
        <p:pic>
          <p:nvPicPr>
            <p:cNvPr id="55" name="Picture 177" descr="desktop_computer_stylized_medium">
              <a:extLst>
                <a:ext uri="{FF2B5EF4-FFF2-40B4-BE49-F238E27FC236}">
                  <a16:creationId xmlns:a16="http://schemas.microsoft.com/office/drawing/2014/main" id="{DDF25D0B-14EF-4A9E-85EC-0FB926B7D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178">
              <a:extLst>
                <a:ext uri="{FF2B5EF4-FFF2-40B4-BE49-F238E27FC236}">
                  <a16:creationId xmlns:a16="http://schemas.microsoft.com/office/drawing/2014/main" id="{7F813AB5-6E69-4912-A403-D71C92AD806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 name="Group 179">
            <a:extLst>
              <a:ext uri="{FF2B5EF4-FFF2-40B4-BE49-F238E27FC236}">
                <a16:creationId xmlns:a16="http://schemas.microsoft.com/office/drawing/2014/main" id="{BAC6C780-E729-4313-9E0F-B06F852A545E}"/>
              </a:ext>
            </a:extLst>
          </p:cNvPr>
          <p:cNvGrpSpPr>
            <a:grpSpLocks/>
          </p:cNvGrpSpPr>
          <p:nvPr/>
        </p:nvGrpSpPr>
        <p:grpSpPr bwMode="auto">
          <a:xfrm>
            <a:off x="9085262" y="1400083"/>
            <a:ext cx="620712" cy="512762"/>
            <a:chOff x="-44" y="1473"/>
            <a:chExt cx="981" cy="1105"/>
          </a:xfrm>
        </p:grpSpPr>
        <p:pic>
          <p:nvPicPr>
            <p:cNvPr id="58" name="Picture 180" descr="desktop_computer_stylized_medium">
              <a:extLst>
                <a:ext uri="{FF2B5EF4-FFF2-40B4-BE49-F238E27FC236}">
                  <a16:creationId xmlns:a16="http://schemas.microsoft.com/office/drawing/2014/main" id="{2B561BDC-6C0A-42D7-A53C-01E19182B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181">
              <a:extLst>
                <a:ext uri="{FF2B5EF4-FFF2-40B4-BE49-F238E27FC236}">
                  <a16:creationId xmlns:a16="http://schemas.microsoft.com/office/drawing/2014/main" id="{12DF5554-EF13-431C-8530-48FF233FEBA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0" name="Group 182">
            <a:extLst>
              <a:ext uri="{FF2B5EF4-FFF2-40B4-BE49-F238E27FC236}">
                <a16:creationId xmlns:a16="http://schemas.microsoft.com/office/drawing/2014/main" id="{DF2D6C86-F484-48CD-AA4B-D0BF9267953A}"/>
              </a:ext>
            </a:extLst>
          </p:cNvPr>
          <p:cNvGrpSpPr>
            <a:grpSpLocks/>
          </p:cNvGrpSpPr>
          <p:nvPr/>
        </p:nvGrpSpPr>
        <p:grpSpPr bwMode="auto">
          <a:xfrm>
            <a:off x="9694862" y="1476283"/>
            <a:ext cx="620712" cy="512762"/>
            <a:chOff x="-44" y="1473"/>
            <a:chExt cx="981" cy="1105"/>
          </a:xfrm>
        </p:grpSpPr>
        <p:pic>
          <p:nvPicPr>
            <p:cNvPr id="61" name="Picture 183" descr="desktop_computer_stylized_medium">
              <a:extLst>
                <a:ext uri="{FF2B5EF4-FFF2-40B4-BE49-F238E27FC236}">
                  <a16:creationId xmlns:a16="http://schemas.microsoft.com/office/drawing/2014/main" id="{AD13699B-32F7-493B-A817-869C6A0C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84">
              <a:extLst>
                <a:ext uri="{FF2B5EF4-FFF2-40B4-BE49-F238E27FC236}">
                  <a16:creationId xmlns:a16="http://schemas.microsoft.com/office/drawing/2014/main" id="{9168D9D1-0F38-4DC8-A956-62FFE646E04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3" name="Group 185">
            <a:extLst>
              <a:ext uri="{FF2B5EF4-FFF2-40B4-BE49-F238E27FC236}">
                <a16:creationId xmlns:a16="http://schemas.microsoft.com/office/drawing/2014/main" id="{5C30E121-2F47-4BEE-A0D8-EA7ACC73DEB7}"/>
              </a:ext>
            </a:extLst>
          </p:cNvPr>
          <p:cNvGrpSpPr>
            <a:grpSpLocks/>
          </p:cNvGrpSpPr>
          <p:nvPr/>
        </p:nvGrpSpPr>
        <p:grpSpPr bwMode="auto">
          <a:xfrm flipH="1">
            <a:off x="11153775" y="2477996"/>
            <a:ext cx="620713" cy="512763"/>
            <a:chOff x="-44" y="1473"/>
            <a:chExt cx="981" cy="1105"/>
          </a:xfrm>
        </p:grpSpPr>
        <p:pic>
          <p:nvPicPr>
            <p:cNvPr id="64" name="Picture 186" descr="desktop_computer_stylized_medium">
              <a:extLst>
                <a:ext uri="{FF2B5EF4-FFF2-40B4-BE49-F238E27FC236}">
                  <a16:creationId xmlns:a16="http://schemas.microsoft.com/office/drawing/2014/main" id="{92C7D172-17C9-42A4-B152-D6FC859FA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87">
              <a:extLst>
                <a:ext uri="{FF2B5EF4-FFF2-40B4-BE49-F238E27FC236}">
                  <a16:creationId xmlns:a16="http://schemas.microsoft.com/office/drawing/2014/main" id="{DEA07D9D-10C2-4671-9455-E86C62DC71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66" name="Text Box 51">
            <a:extLst>
              <a:ext uri="{FF2B5EF4-FFF2-40B4-BE49-F238E27FC236}">
                <a16:creationId xmlns:a16="http://schemas.microsoft.com/office/drawing/2014/main" id="{7ECAD5AE-50F1-40F7-B2DB-AD6F09272DE4}"/>
              </a:ext>
            </a:extLst>
          </p:cNvPr>
          <p:cNvSpPr txBox="1">
            <a:spLocks noChangeArrowheads="1"/>
          </p:cNvSpPr>
          <p:nvPr/>
        </p:nvSpPr>
        <p:spPr bwMode="auto">
          <a:xfrm>
            <a:off x="1593233" y="4947250"/>
            <a:ext cx="2702984"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zh-CN" sz="2800" dirty="0">
                <a:latin typeface="+mj-ea"/>
                <a:ea typeface="+mj-ea"/>
              </a:rPr>
              <a:t>P</a:t>
            </a:r>
            <a:r>
              <a:rPr lang="zh-CN" altLang="en-US" sz="2800" dirty="0">
                <a:latin typeface="+mj-ea"/>
                <a:ea typeface="+mj-ea"/>
              </a:rPr>
              <a:t>２</a:t>
            </a:r>
            <a:r>
              <a:rPr lang="en-US" altLang="zh-CN" sz="2800" dirty="0">
                <a:latin typeface="+mj-ea"/>
                <a:ea typeface="+mj-ea"/>
              </a:rPr>
              <a:t>P</a:t>
            </a:r>
            <a:r>
              <a:rPr lang="zh-CN" altLang="en-US" sz="2800" dirty="0">
                <a:latin typeface="+mj-ea"/>
                <a:ea typeface="+mj-ea"/>
              </a:rPr>
              <a:t>架构总耗时</a:t>
            </a:r>
            <a:endParaRPr lang="en-US" altLang="zh-CN" sz="2800" dirty="0">
              <a:latin typeface="+mj-ea"/>
              <a:ea typeface="+mj-ea"/>
            </a:endParaRPr>
          </a:p>
        </p:txBody>
      </p:sp>
      <p:sp>
        <p:nvSpPr>
          <p:cNvPr id="67" name="Rectangle 55">
            <a:extLst>
              <a:ext uri="{FF2B5EF4-FFF2-40B4-BE49-F238E27FC236}">
                <a16:creationId xmlns:a16="http://schemas.microsoft.com/office/drawing/2014/main" id="{6E315AC0-5CA3-4C0D-848B-2BDB30571C69}"/>
              </a:ext>
            </a:extLst>
          </p:cNvPr>
          <p:cNvSpPr>
            <a:spLocks noChangeArrowheads="1"/>
          </p:cNvSpPr>
          <p:nvPr/>
        </p:nvSpPr>
        <p:spPr bwMode="auto">
          <a:xfrm>
            <a:off x="1592604" y="4724403"/>
            <a:ext cx="9078570" cy="799500"/>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zh-CN" altLang="zh-CN" sz="2400">
              <a:latin typeface="Comic Sans MS" panose="030F0702030302020204" pitchFamily="66" charset="0"/>
            </a:endParaRPr>
          </a:p>
        </p:txBody>
      </p:sp>
      <p:sp>
        <p:nvSpPr>
          <p:cNvPr id="68" name="Text Box 31">
            <a:extLst>
              <a:ext uri="{FF2B5EF4-FFF2-40B4-BE49-F238E27FC236}">
                <a16:creationId xmlns:a16="http://schemas.microsoft.com/office/drawing/2014/main" id="{4E673D34-5C29-4589-A2DA-5133824EE655}"/>
              </a:ext>
            </a:extLst>
          </p:cNvPr>
          <p:cNvSpPr txBox="1">
            <a:spLocks noChangeArrowheads="1"/>
          </p:cNvSpPr>
          <p:nvPr/>
        </p:nvSpPr>
        <p:spPr bwMode="auto">
          <a:xfrm>
            <a:off x="4214017" y="4832260"/>
            <a:ext cx="62896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zh-CN" sz="2800" i="1" dirty="0"/>
              <a:t> D</a:t>
            </a:r>
            <a:r>
              <a:rPr lang="en-US" altLang="zh-CN" sz="2800" i="1" baseline="-25000" dirty="0"/>
              <a:t>P2P</a:t>
            </a:r>
            <a:r>
              <a:rPr lang="en-US" altLang="zh-CN" sz="2800" i="1" dirty="0"/>
              <a:t> </a:t>
            </a:r>
            <a:r>
              <a:rPr lang="zh-CN" altLang="en-US" sz="2800" i="1" dirty="0"/>
              <a:t>≥</a:t>
            </a:r>
            <a:r>
              <a:rPr lang="en-US" altLang="zh-CN" sz="2800" i="1" dirty="0"/>
              <a:t> max{F/u</a:t>
            </a:r>
            <a:r>
              <a:rPr lang="en-US" altLang="zh-CN" sz="2800" i="1" baseline="-25000" dirty="0"/>
              <a:t>s,</a:t>
            </a:r>
            <a:r>
              <a:rPr lang="en-US" altLang="zh-CN" sz="2800" i="1" dirty="0"/>
              <a:t>, F/</a:t>
            </a:r>
            <a:r>
              <a:rPr lang="en-US" altLang="zh-CN" sz="2800" i="1" dirty="0" err="1"/>
              <a:t>d</a:t>
            </a:r>
            <a:r>
              <a:rPr lang="en-US" altLang="zh-CN" sz="2800" i="1" baseline="-25000" dirty="0" err="1"/>
              <a:t>min</a:t>
            </a:r>
            <a:r>
              <a:rPr lang="en-US" altLang="zh-CN" sz="2800" i="1" baseline="-25000" dirty="0"/>
              <a:t>,</a:t>
            </a:r>
            <a:r>
              <a:rPr lang="en-US" altLang="zh-CN" sz="2800" i="1" dirty="0"/>
              <a:t>, NF/(</a:t>
            </a:r>
            <a:r>
              <a:rPr lang="en-US" altLang="zh-CN" sz="2400" i="1" dirty="0"/>
              <a:t>u</a:t>
            </a:r>
            <a:r>
              <a:rPr lang="en-US" altLang="zh-CN" sz="2400" i="1" baseline="-25000" dirty="0"/>
              <a:t>s</a:t>
            </a:r>
            <a:r>
              <a:rPr lang="en-US" altLang="zh-CN" sz="2400" i="1" dirty="0"/>
              <a:t> + </a:t>
            </a:r>
            <a:r>
              <a:rPr lang="en-US" altLang="zh-CN" sz="2800" i="1" dirty="0">
                <a:latin typeface="Symbol" panose="05050102010706020507" pitchFamily="18" charset="2"/>
              </a:rPr>
              <a:t>S</a:t>
            </a:r>
            <a:r>
              <a:rPr lang="en-US" altLang="zh-CN" sz="2400" i="1" dirty="0"/>
              <a:t>u</a:t>
            </a:r>
            <a:r>
              <a:rPr lang="en-US" altLang="zh-CN" sz="2400" i="1" baseline="-25000" dirty="0"/>
              <a:t>i</a:t>
            </a:r>
            <a:r>
              <a:rPr lang="en-US" altLang="zh-CN" sz="2800" dirty="0"/>
              <a:t>)</a:t>
            </a:r>
            <a:r>
              <a:rPr lang="en-US" altLang="zh-CN" sz="2800" i="1" dirty="0"/>
              <a:t>}</a:t>
            </a:r>
            <a:r>
              <a:rPr lang="en-US" altLang="zh-CN" sz="2800" i="1" dirty="0">
                <a:solidFill>
                  <a:srgbClr val="CC0000"/>
                </a:solidFill>
              </a:rPr>
              <a:t> </a:t>
            </a:r>
          </a:p>
        </p:txBody>
      </p:sp>
      <p:sp>
        <p:nvSpPr>
          <p:cNvPr id="70" name="Line 53">
            <a:extLst>
              <a:ext uri="{FF2B5EF4-FFF2-40B4-BE49-F238E27FC236}">
                <a16:creationId xmlns:a16="http://schemas.microsoft.com/office/drawing/2014/main" id="{E0C85B55-4A15-40BD-89D9-51A9A847BAA3}"/>
              </a:ext>
            </a:extLst>
          </p:cNvPr>
          <p:cNvSpPr>
            <a:spLocks noChangeShapeType="1"/>
          </p:cNvSpPr>
          <p:nvPr/>
        </p:nvSpPr>
        <p:spPr bwMode="auto">
          <a:xfrm flipV="1">
            <a:off x="9174165" y="5257796"/>
            <a:ext cx="279398" cy="82867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54">
            <a:extLst>
              <a:ext uri="{FF2B5EF4-FFF2-40B4-BE49-F238E27FC236}">
                <a16:creationId xmlns:a16="http://schemas.microsoft.com/office/drawing/2014/main" id="{ED1B8F4C-A373-43B9-BF03-B66942FFEBA1}"/>
              </a:ext>
            </a:extLst>
          </p:cNvPr>
          <p:cNvSpPr txBox="1">
            <a:spLocks noChangeArrowheads="1"/>
          </p:cNvSpPr>
          <p:nvPr/>
        </p:nvSpPr>
        <p:spPr bwMode="auto">
          <a:xfrm>
            <a:off x="6535237" y="6167754"/>
            <a:ext cx="384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dirty="0"/>
              <a:t>… </a:t>
            </a:r>
            <a:r>
              <a:rPr lang="zh-CN" altLang="en-US" dirty="0"/>
              <a:t>但每个结点也提供了上传能力</a:t>
            </a:r>
            <a:endParaRPr lang="en-US" altLang="zh-CN" dirty="0"/>
          </a:p>
        </p:txBody>
      </p:sp>
      <p:sp>
        <p:nvSpPr>
          <p:cNvPr id="72" name="Line 53">
            <a:extLst>
              <a:ext uri="{FF2B5EF4-FFF2-40B4-BE49-F238E27FC236}">
                <a16:creationId xmlns:a16="http://schemas.microsoft.com/office/drawing/2014/main" id="{04828654-AF89-40B8-8675-A4EFEC689432}"/>
              </a:ext>
            </a:extLst>
          </p:cNvPr>
          <p:cNvSpPr>
            <a:spLocks noChangeShapeType="1"/>
          </p:cNvSpPr>
          <p:nvPr/>
        </p:nvSpPr>
        <p:spPr bwMode="auto">
          <a:xfrm flipV="1">
            <a:off x="7895784" y="5307467"/>
            <a:ext cx="421121" cy="56001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54">
            <a:extLst>
              <a:ext uri="{FF2B5EF4-FFF2-40B4-BE49-F238E27FC236}">
                <a16:creationId xmlns:a16="http://schemas.microsoft.com/office/drawing/2014/main" id="{C574FA64-7200-420B-96E7-E96D5C30A317}"/>
              </a:ext>
            </a:extLst>
          </p:cNvPr>
          <p:cNvSpPr txBox="1">
            <a:spLocks noChangeArrowheads="1"/>
          </p:cNvSpPr>
          <p:nvPr/>
        </p:nvSpPr>
        <p:spPr bwMode="auto">
          <a:xfrm>
            <a:off x="5962339" y="5865413"/>
            <a:ext cx="21659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dirty="0"/>
              <a:t>随结点</a:t>
            </a:r>
            <a:r>
              <a:rPr lang="en-US" altLang="zh-CN" dirty="0"/>
              <a:t>N</a:t>
            </a:r>
            <a:r>
              <a:rPr lang="zh-CN" altLang="en-US" dirty="0"/>
              <a:t>线性增长</a:t>
            </a:r>
            <a:endParaRPr lang="en-US" altLang="zh-CN" dirty="0"/>
          </a:p>
        </p:txBody>
      </p:sp>
    </p:spTree>
    <p:extLst>
      <p:ext uri="{BB962C8B-B14F-4D97-AF65-F5344CB8AC3E}">
        <p14:creationId xmlns:p14="http://schemas.microsoft.com/office/powerpoint/2010/main" val="22304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服务器群和</a:t>
            </a:r>
            <a:r>
              <a:rPr lang="en-US" altLang="zh-CN" dirty="0"/>
              <a:t>Web</a:t>
            </a:r>
            <a:r>
              <a:rPr lang="zh-CN" altLang="en-US" dirty="0"/>
              <a:t>代理</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a:bodyPr>
          <a:lstStyle/>
          <a:p>
            <a:pPr>
              <a:lnSpc>
                <a:spcPct val="110000"/>
              </a:lnSpc>
            </a:pPr>
            <a:r>
              <a:rPr lang="zh-CN" altLang="en-US" dirty="0">
                <a:latin typeface="微软雅黑" panose="020B0503020204020204" pitchFamily="34" charset="-122"/>
                <a:ea typeface="微软雅黑" panose="020B0503020204020204" pitchFamily="34" charset="-122"/>
              </a:rPr>
              <a:t>服务器群支持大规模</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服务器</a:t>
            </a:r>
          </a:p>
          <a:p>
            <a:pPr lvl="1">
              <a:lnSpc>
                <a:spcPct val="110000"/>
              </a:lnSpc>
            </a:pPr>
            <a:r>
              <a:rPr lang="zh-CN" altLang="en-US" dirty="0">
                <a:latin typeface="微软雅黑" panose="020B0503020204020204" pitchFamily="34" charset="-122"/>
                <a:ea typeface="微软雅黑" panose="020B0503020204020204" pitchFamily="34" charset="-122"/>
              </a:rPr>
              <a:t>前端负责服务器请求的负载均衡</a:t>
            </a:r>
            <a:endParaRPr lang="en-US" altLang="zh-CN"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服务器访问相同的后端数据库</a:t>
            </a:r>
            <a:endParaRPr lang="en-US" altLang="zh-CN"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53" y="3180363"/>
            <a:ext cx="7804267" cy="2750174"/>
          </a:xfrm>
          <a:prstGeom prst="rect">
            <a:avLst/>
          </a:prstGeom>
        </p:spPr>
      </p:pic>
      <p:sp>
        <p:nvSpPr>
          <p:cNvPr id="8" name="灯片编号占位符 2">
            <a:extLst>
              <a:ext uri="{FF2B5EF4-FFF2-40B4-BE49-F238E27FC236}">
                <a16:creationId xmlns:a16="http://schemas.microsoft.com/office/drawing/2014/main" id="{D6450489-76EE-4C00-8616-A62C12BE78DF}"/>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3" name="矩形 2">
            <a:extLst>
              <a:ext uri="{FF2B5EF4-FFF2-40B4-BE49-F238E27FC236}">
                <a16:creationId xmlns:a16="http://schemas.microsoft.com/office/drawing/2014/main" id="{81CEAE6D-1703-4801-8381-5BC5CCD04567}"/>
              </a:ext>
            </a:extLst>
          </p:cNvPr>
          <p:cNvSpPr/>
          <p:nvPr/>
        </p:nvSpPr>
        <p:spPr bwMode="auto">
          <a:xfrm>
            <a:off x="5410200" y="5181600"/>
            <a:ext cx="1219200" cy="457200"/>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78768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服务器群和</a:t>
            </a:r>
            <a:r>
              <a:rPr lang="en-US" altLang="zh-CN" dirty="0"/>
              <a:t>Web</a:t>
            </a:r>
            <a:r>
              <a:rPr lang="zh-CN" altLang="en-US" dirty="0"/>
              <a:t>代理</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a:bodyPr>
          <a:lstStyle/>
          <a:p>
            <a:pPr>
              <a:lnSpc>
                <a:spcPct val="110000"/>
              </a:lnSpc>
            </a:pPr>
            <a:r>
              <a:rPr lang="zh-CN" altLang="en-US" dirty="0">
                <a:latin typeface="微软雅黑" panose="020B0503020204020204" pitchFamily="34" charset="-122"/>
                <a:ea typeface="微软雅黑" panose="020B0503020204020204" pitchFamily="34" charset="-122"/>
              </a:rPr>
              <a:t>代理缓存帮助组织扩展</a:t>
            </a:r>
            <a:r>
              <a:rPr lang="en-US" altLang="zh-CN" dirty="0">
                <a:latin typeface="微软雅黑" panose="020B0503020204020204" pitchFamily="34" charset="-122"/>
                <a:ea typeface="微软雅黑" panose="020B0503020204020204" pitchFamily="34" charset="-122"/>
              </a:rPr>
              <a:t>Web</a:t>
            </a:r>
            <a:endParaRPr lang="zh-CN" altLang="en-US"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将服务器内容缓存到客户上以提高性能</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实现组织的策略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如访问策略</a:t>
            </a:r>
            <a:r>
              <a:rPr lang="en-US" altLang="zh-CN" dirty="0">
                <a:latin typeface="微软雅黑" panose="020B0503020204020204" pitchFamily="34" charset="-122"/>
                <a:ea typeface="微软雅黑" panose="020B0503020204020204" pitchFamily="34" charset="-122"/>
              </a:rPr>
              <a:t>)</a:t>
            </a:r>
          </a:p>
        </p:txBody>
      </p:sp>
      <p:pic>
        <p:nvPicPr>
          <p:cNvPr id="8" name="Picture 2"/>
          <p:cNvPicPr>
            <a:picLocks noChangeAspect="1" noChangeArrowheads="1"/>
          </p:cNvPicPr>
          <p:nvPr/>
        </p:nvPicPr>
        <p:blipFill>
          <a:blip r:embed="rId3" cstate="print"/>
          <a:srcRect/>
          <a:stretch>
            <a:fillRect/>
          </a:stretch>
        </p:blipFill>
        <p:spPr bwMode="auto">
          <a:xfrm>
            <a:off x="2336483" y="3141886"/>
            <a:ext cx="7528881" cy="2984594"/>
          </a:xfrm>
          <a:prstGeom prst="rect">
            <a:avLst/>
          </a:prstGeom>
          <a:noFill/>
          <a:ln w="9525">
            <a:noFill/>
            <a:miter lim="800000"/>
            <a:headEnd/>
            <a:tailEnd/>
          </a:ln>
        </p:spPr>
      </p:pic>
      <p:sp>
        <p:nvSpPr>
          <p:cNvPr id="9" name="灯片编号占位符 2">
            <a:extLst>
              <a:ext uri="{FF2B5EF4-FFF2-40B4-BE49-F238E27FC236}">
                <a16:creationId xmlns:a16="http://schemas.microsoft.com/office/drawing/2014/main" id="{010DE541-3915-4211-B383-88E6D92F2585}"/>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287719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609600" y="1600203"/>
            <a:ext cx="5638800" cy="3428997"/>
          </a:xfrm>
        </p:spPr>
        <p:txBody>
          <a:bodyPr anchor="t" anchorCtr="0">
            <a:normAutofit fontScale="55000" lnSpcReduction="20000"/>
          </a:bodyPr>
          <a:lstStyle/>
          <a:p>
            <a:pPr algn="just">
              <a:lnSpc>
                <a:spcPct val="130000"/>
              </a:lnSpc>
            </a:pPr>
            <a:r>
              <a:rPr lang="zh-CN" altLang="en-US" sz="5100" dirty="0">
                <a:latin typeface="微软雅黑" panose="020B0503020204020204" pitchFamily="34" charset="-122"/>
                <a:ea typeface="微软雅黑" panose="020B0503020204020204" pitchFamily="34" charset="-122"/>
              </a:rPr>
              <a:t>问题提出</a:t>
            </a:r>
            <a:r>
              <a:rPr lang="en-US" altLang="zh-CN" sz="5100" dirty="0">
                <a:latin typeface="微软雅黑" panose="020B0503020204020204" pitchFamily="34" charset="-122"/>
                <a:ea typeface="微软雅黑" panose="020B0503020204020204" pitchFamily="34" charset="-122"/>
              </a:rPr>
              <a:t>——</a:t>
            </a:r>
            <a:r>
              <a:rPr lang="zh-CN" altLang="en-US" sz="5100" dirty="0">
                <a:latin typeface="微软雅黑" panose="020B0503020204020204" pitchFamily="34" charset="-122"/>
                <a:ea typeface="微软雅黑" panose="020B0503020204020204" pitchFamily="34" charset="-122"/>
              </a:rPr>
              <a:t>怎样将内容分发给</a:t>
            </a:r>
            <a:r>
              <a:rPr lang="zh-CN" altLang="en-US" sz="5100" dirty="0">
                <a:solidFill>
                  <a:srgbClr val="C00000"/>
                </a:solidFill>
                <a:latin typeface="微软雅黑" panose="020B0503020204020204" pitchFamily="34" charset="-122"/>
                <a:ea typeface="微软雅黑" panose="020B0503020204020204" pitchFamily="34" charset="-122"/>
              </a:rPr>
              <a:t>同时</a:t>
            </a:r>
            <a:r>
              <a:rPr lang="zh-CN" altLang="en-US" sz="5100" dirty="0">
                <a:latin typeface="微软雅黑" panose="020B0503020204020204" pitchFamily="34" charset="-122"/>
                <a:ea typeface="微软雅黑" panose="020B0503020204020204" pitchFamily="34" charset="-122"/>
              </a:rPr>
              <a:t>发起访问的</a:t>
            </a:r>
            <a:r>
              <a:rPr lang="zh-CN" altLang="en-US" sz="5100" dirty="0">
                <a:solidFill>
                  <a:srgbClr val="C00000"/>
                </a:solidFill>
                <a:latin typeface="微软雅黑" panose="020B0503020204020204" pitchFamily="34" charset="-122"/>
                <a:ea typeface="微软雅黑" panose="020B0503020204020204" pitchFamily="34" charset="-122"/>
              </a:rPr>
              <a:t>数百万用户</a:t>
            </a:r>
            <a:r>
              <a:rPr lang="zh-CN" altLang="en-US" sz="5100" dirty="0">
                <a:latin typeface="微软雅黑" panose="020B0503020204020204" pitchFamily="34" charset="-122"/>
                <a:ea typeface="微软雅黑" panose="020B0503020204020204" pitchFamily="34" charset="-122"/>
              </a:rPr>
              <a:t>？</a:t>
            </a:r>
            <a:endParaRPr lang="en-US" altLang="zh-CN" sz="5100" dirty="0">
              <a:latin typeface="微软雅黑" panose="020B0503020204020204" pitchFamily="34" charset="-122"/>
              <a:ea typeface="微软雅黑" panose="020B0503020204020204" pitchFamily="34" charset="-122"/>
            </a:endParaRPr>
          </a:p>
          <a:p>
            <a:pPr algn="just">
              <a:lnSpc>
                <a:spcPct val="130000"/>
              </a:lnSpc>
            </a:pPr>
            <a:r>
              <a:rPr lang="zh-CN" altLang="en-US" sz="5100" dirty="0">
                <a:latin typeface="微软雅黑" panose="020B0503020204020204" pitchFamily="34" charset="-122"/>
                <a:ea typeface="微软雅黑" panose="020B0503020204020204" pitchFamily="34" charset="-122"/>
              </a:rPr>
              <a:t>单个、大型的“服务器</a:t>
            </a:r>
            <a:r>
              <a:rPr lang="en-US" altLang="en-US" sz="5100" dirty="0">
                <a:latin typeface="微软雅黑" panose="020B0503020204020204" pitchFamily="34" charset="-122"/>
                <a:ea typeface="微软雅黑" panose="020B0503020204020204" pitchFamily="34" charset="-122"/>
              </a:rPr>
              <a:t>”?</a:t>
            </a:r>
            <a:endParaRPr lang="en-US" altLang="zh-CN" sz="5100" dirty="0">
              <a:latin typeface="微软雅黑" panose="020B0503020204020204" pitchFamily="34" charset="-122"/>
              <a:ea typeface="微软雅黑" panose="020B0503020204020204" pitchFamily="34" charset="-122"/>
            </a:endParaRPr>
          </a:p>
          <a:p>
            <a:pPr marL="681038" lvl="1" indent="-223838" algn="just">
              <a:lnSpc>
                <a:spcPct val="130000"/>
              </a:lnSpc>
              <a:defRPr/>
            </a:pPr>
            <a:r>
              <a:rPr lang="zh-CN" altLang="en-US" sz="4400" dirty="0">
                <a:latin typeface="微软雅黑" panose="020B0503020204020204" pitchFamily="34" charset="-122"/>
                <a:ea typeface="微软雅黑" panose="020B0503020204020204" pitchFamily="34" charset="-122"/>
              </a:rPr>
              <a:t>单点故障</a:t>
            </a:r>
            <a:endParaRPr lang="en-US" altLang="zh-CN" sz="4400" dirty="0">
              <a:latin typeface="微软雅黑" panose="020B0503020204020204" pitchFamily="34" charset="-122"/>
              <a:ea typeface="微软雅黑" panose="020B0503020204020204" pitchFamily="34" charset="-122"/>
            </a:endParaRPr>
          </a:p>
          <a:p>
            <a:pPr marL="681038" lvl="1" indent="-223838" algn="just">
              <a:lnSpc>
                <a:spcPct val="130000"/>
              </a:lnSpc>
              <a:defRPr/>
            </a:pPr>
            <a:r>
              <a:rPr lang="zh-CN" altLang="en-US" sz="4400" dirty="0">
                <a:latin typeface="微软雅黑" panose="020B0503020204020204" pitchFamily="34" charset="-122"/>
                <a:ea typeface="微软雅黑" panose="020B0503020204020204" pitchFamily="34" charset="-122"/>
              </a:rPr>
              <a:t>网络拥塞</a:t>
            </a:r>
            <a:endParaRPr lang="en-US" altLang="zh-CN" sz="4400" dirty="0">
              <a:latin typeface="微软雅黑" panose="020B0503020204020204" pitchFamily="34" charset="-122"/>
              <a:ea typeface="微软雅黑" panose="020B0503020204020204" pitchFamily="34" charset="-122"/>
            </a:endParaRPr>
          </a:p>
          <a:p>
            <a:pPr marL="681038" lvl="1" indent="-223838" algn="just">
              <a:lnSpc>
                <a:spcPct val="130000"/>
              </a:lnSpc>
              <a:defRPr/>
            </a:pPr>
            <a:r>
              <a:rPr lang="zh-CN" altLang="en-US" sz="4400" dirty="0">
                <a:latin typeface="微软雅黑" panose="020B0503020204020204" pitchFamily="34" charset="-122"/>
                <a:ea typeface="微软雅黑" panose="020B0503020204020204" pitchFamily="34" charset="-122"/>
              </a:rPr>
              <a:t>远程用户的长路径</a:t>
            </a:r>
            <a:endParaRPr lang="en-US" altLang="en-US" sz="4400" dirty="0">
              <a:latin typeface="微软雅黑" panose="020B0503020204020204" pitchFamily="34" charset="-122"/>
              <a:ea typeface="微软雅黑" panose="020B0503020204020204" pitchFamily="34" charset="-122"/>
            </a:endParaRPr>
          </a:p>
        </p:txBody>
      </p:sp>
      <p:sp>
        <p:nvSpPr>
          <p:cNvPr id="10" name="Rectangle 3">
            <a:extLst>
              <a:ext uri="{FF2B5EF4-FFF2-40B4-BE49-F238E27FC236}">
                <a16:creationId xmlns:a16="http://schemas.microsoft.com/office/drawing/2014/main" id="{207B8273-3CDB-5A4C-BCB0-5458A1560072}"/>
              </a:ext>
            </a:extLst>
          </p:cNvPr>
          <p:cNvSpPr txBox="1">
            <a:spLocks noChangeArrowheads="1"/>
          </p:cNvSpPr>
          <p:nvPr/>
        </p:nvSpPr>
        <p:spPr>
          <a:xfrm>
            <a:off x="914400" y="5467216"/>
            <a:ext cx="5153941" cy="606698"/>
          </a:xfrm>
          <a:prstGeom prst="rect">
            <a:avLst/>
          </a:prstGeom>
          <a:ln>
            <a:solidFill>
              <a:srgbClr val="FF0000"/>
            </a:solidFill>
          </a:ln>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ctr" defTabSz="914400" rtl="0" eaLnBrk="1" fontAlgn="auto" latinLnBrk="0" hangingPunct="1">
              <a:lnSpc>
                <a:spcPct val="100000"/>
              </a:lnSpc>
              <a:spcBef>
                <a:spcPts val="0"/>
              </a:spcBef>
              <a:spcAft>
                <a:spcPts val="0"/>
              </a:spcAft>
              <a:buClr>
                <a:srgbClr val="0000A3"/>
              </a:buClr>
              <a:buSzTx/>
              <a:buFont typeface="Wingdings" pitchFamily="2" charset="2"/>
              <a:buNone/>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显然</a:t>
            </a:r>
            <a:r>
              <a:rPr lang="zh-CN" altLang="en-US" dirty="0">
                <a:solidFill>
                  <a:srgbClr val="000000"/>
                </a:solidFill>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这种解决方案</a:t>
            </a:r>
            <a:r>
              <a:rPr kumimoji="0" lang="zh-CN" altLang="en-US" b="0" i="0" u="none" strike="noStrike" kern="1200" cap="none" spc="0" normalizeH="0" baseline="0" noProof="0" dirty="0">
                <a:ln>
                  <a:noFill/>
                </a:ln>
                <a:solidFill>
                  <a:srgbClr val="BD0372"/>
                </a:solidFill>
                <a:effectLst/>
                <a:uLnTx/>
                <a:uFillTx/>
                <a:latin typeface="微软雅黑" panose="020B0503020204020204" pitchFamily="34" charset="-122"/>
                <a:ea typeface="微软雅黑" panose="020B0503020204020204" pitchFamily="34" charset="-122"/>
                <a:cs typeface="+mn-cs"/>
              </a:rPr>
              <a:t>可扩展性差</a:t>
            </a:r>
            <a:endParaRPr kumimoji="0" lang="en-US" altLang="ja-JP" b="0" i="0" u="none" strike="noStrike" kern="1200" cap="none" spc="0" normalizeH="0" baseline="0" noProof="0" dirty="0">
              <a:ln>
                <a:noFill/>
              </a:ln>
              <a:solidFill>
                <a:srgbClr val="BD0372"/>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3"/>
          <a:stretch>
            <a:fillRect/>
          </a:stretch>
        </p:blipFill>
        <p:spPr>
          <a:xfrm>
            <a:off x="6573195" y="1645553"/>
            <a:ext cx="5261442" cy="4310572"/>
          </a:xfrm>
          <a:prstGeom prst="rect">
            <a:avLst/>
          </a:prstGeom>
        </p:spPr>
      </p:pic>
      <p:sp>
        <p:nvSpPr>
          <p:cNvPr id="9" name="灯片编号占位符 2">
            <a:extLst>
              <a:ext uri="{FF2B5EF4-FFF2-40B4-BE49-F238E27FC236}">
                <a16:creationId xmlns:a16="http://schemas.microsoft.com/office/drawing/2014/main" id="{04D6BFBA-495C-4B9F-AE43-EB2626B681DD}"/>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9707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fontScale="70000" lnSpcReduction="20000"/>
          </a:bodyPr>
          <a:lstStyle/>
          <a:p>
            <a:pPr algn="just">
              <a:lnSpc>
                <a:spcPct val="140000"/>
              </a:lnSpc>
              <a:spcBef>
                <a:spcPts val="0"/>
              </a:spcBef>
            </a:pPr>
            <a:r>
              <a:rPr lang="zh-CN" altLang="en-US" sz="3600" dirty="0"/>
              <a:t>内容分发网络</a:t>
            </a:r>
            <a:r>
              <a:rPr lang="en-US" altLang="zh-CN" sz="3600" dirty="0"/>
              <a:t>CDN</a:t>
            </a:r>
          </a:p>
          <a:p>
            <a:pPr lvl="1" algn="just">
              <a:lnSpc>
                <a:spcPct val="140000"/>
              </a:lnSpc>
              <a:spcBef>
                <a:spcPts val="0"/>
              </a:spcBef>
            </a:pPr>
            <a:r>
              <a:rPr lang="en-US" altLang="zh-CN" sz="3200" dirty="0"/>
              <a:t>Content Delivery Network</a:t>
            </a:r>
            <a:r>
              <a:rPr lang="zh-CN" altLang="en-US" sz="3200" dirty="0"/>
              <a:t>，</a:t>
            </a:r>
            <a:r>
              <a:rPr lang="en-US" altLang="zh-CN" sz="3200" dirty="0"/>
              <a:t>or Content Distribution Network</a:t>
            </a:r>
          </a:p>
          <a:p>
            <a:pPr algn="just">
              <a:lnSpc>
                <a:spcPct val="140000"/>
              </a:lnSpc>
              <a:spcBef>
                <a:spcPts val="0"/>
              </a:spcBef>
            </a:pPr>
            <a:r>
              <a:rPr lang="zh-CN" altLang="en-US" sz="3600" dirty="0">
                <a:solidFill>
                  <a:prstClr val="black"/>
                </a:solidFill>
              </a:rPr>
              <a:t>基本思想源于</a:t>
            </a:r>
            <a:r>
              <a:rPr lang="en-US" altLang="zh-CN" sz="3600" dirty="0">
                <a:solidFill>
                  <a:prstClr val="black"/>
                </a:solidFill>
              </a:rPr>
              <a:t>MIT</a:t>
            </a:r>
            <a:r>
              <a:rPr lang="zh-CN" altLang="en-US" sz="3600" dirty="0">
                <a:solidFill>
                  <a:prstClr val="black"/>
                </a:solidFill>
              </a:rPr>
              <a:t>对</a:t>
            </a:r>
            <a:r>
              <a:rPr lang="en-US" altLang="zh-CN" sz="3600" dirty="0">
                <a:solidFill>
                  <a:prstClr val="black"/>
                </a:solidFill>
              </a:rPr>
              <a:t>Web</a:t>
            </a:r>
            <a:r>
              <a:rPr lang="zh-CN" altLang="en-US" sz="3600" dirty="0">
                <a:solidFill>
                  <a:prstClr val="black"/>
                </a:solidFill>
              </a:rPr>
              <a:t>服务瞬间拥塞问题的解决（</a:t>
            </a:r>
            <a:r>
              <a:rPr lang="en-US" altLang="zh-CN" sz="3600" dirty="0">
                <a:solidFill>
                  <a:prstClr val="black"/>
                </a:solidFill>
              </a:rPr>
              <a:t>1998</a:t>
            </a:r>
            <a:r>
              <a:rPr lang="zh-CN" altLang="en-US" sz="3600" dirty="0">
                <a:solidFill>
                  <a:prstClr val="black"/>
                </a:solidFill>
              </a:rPr>
              <a:t>）</a:t>
            </a:r>
            <a:endParaRPr lang="en-US" altLang="zh-CN" sz="3600" dirty="0">
              <a:solidFill>
                <a:prstClr val="black"/>
              </a:solidFill>
            </a:endParaRPr>
          </a:p>
          <a:p>
            <a:pPr marL="681038" lvl="1" indent="-223838" algn="just">
              <a:lnSpc>
                <a:spcPct val="140000"/>
              </a:lnSpc>
              <a:spcBef>
                <a:spcPts val="0"/>
              </a:spcBef>
              <a:defRPr/>
            </a:pPr>
            <a:r>
              <a:rPr lang="zh-CN" altLang="en-US" sz="3100" dirty="0"/>
              <a:t>一种</a:t>
            </a:r>
            <a:r>
              <a:rPr lang="en-US" altLang="zh-CN" sz="3100" dirty="0"/>
              <a:t>Web</a:t>
            </a:r>
            <a:r>
              <a:rPr lang="zh-CN" altLang="en-US" sz="3100" dirty="0"/>
              <a:t>缓存系统，靠近网络边缘（用户）提供内容服务</a:t>
            </a:r>
            <a:endParaRPr lang="en-US" altLang="zh-CN" sz="3100" dirty="0"/>
          </a:p>
          <a:p>
            <a:pPr marL="681038" lvl="1" indent="-223838" algn="just">
              <a:lnSpc>
                <a:spcPct val="140000"/>
              </a:lnSpc>
              <a:spcBef>
                <a:spcPts val="0"/>
              </a:spcBef>
              <a:defRPr/>
            </a:pPr>
            <a:r>
              <a:rPr lang="zh-CN" altLang="en-US" sz="3100" dirty="0">
                <a:solidFill>
                  <a:prstClr val="black"/>
                </a:solidFill>
              </a:rPr>
              <a:t>目前提供丰富的服务，包括静态内容、流媒体、用户上传视频</a:t>
            </a:r>
            <a:r>
              <a:rPr lang="zh-CN" altLang="en-US" sz="3100" dirty="0"/>
              <a:t>等</a:t>
            </a:r>
            <a:endParaRPr lang="en-US" altLang="zh-CN" sz="3100" dirty="0"/>
          </a:p>
          <a:p>
            <a:pPr algn="just">
              <a:lnSpc>
                <a:spcPct val="140000"/>
              </a:lnSpc>
              <a:spcBef>
                <a:spcPts val="0"/>
              </a:spcBef>
            </a:pPr>
            <a:r>
              <a:rPr lang="zh-CN" altLang="en-US" sz="3600" dirty="0"/>
              <a:t>主要优点</a:t>
            </a:r>
            <a:endParaRPr lang="en-US" altLang="zh-CN" sz="3600" dirty="0"/>
          </a:p>
          <a:p>
            <a:pPr marL="804863" lvl="1" indent="-354013" algn="just">
              <a:lnSpc>
                <a:spcPct val="140000"/>
              </a:lnSpc>
              <a:spcBef>
                <a:spcPts val="0"/>
              </a:spcBef>
            </a:pPr>
            <a:r>
              <a:rPr lang="zh-CN" altLang="en-US" sz="3100" dirty="0">
                <a:solidFill>
                  <a:prstClr val="black"/>
                </a:solidFill>
              </a:rPr>
              <a:t>降低响应时延，避免网络拥塞</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避免原始服务器过载及防止</a:t>
            </a:r>
            <a:r>
              <a:rPr lang="en-US" altLang="zh-CN" sz="3100" dirty="0">
                <a:solidFill>
                  <a:prstClr val="black"/>
                </a:solidFill>
              </a:rPr>
              <a:t>DDoS</a:t>
            </a:r>
            <a:r>
              <a:rPr lang="zh-CN" altLang="en-US" sz="3100" dirty="0">
                <a:solidFill>
                  <a:prstClr val="black"/>
                </a:solidFill>
              </a:rPr>
              <a:t>攻击</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分布式架构，具有良好的可扩展性</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对用户透明，无需用户感知</a:t>
            </a:r>
            <a:endParaRPr lang="en-US" altLang="zh-CN" sz="3100" dirty="0">
              <a:solidFill>
                <a:prstClr val="black"/>
              </a:solidFill>
            </a:endParaRPr>
          </a:p>
          <a:p>
            <a:pPr marL="681038" lvl="1" indent="-223838" algn="just">
              <a:lnSpc>
                <a:spcPct val="140000"/>
              </a:lnSpc>
              <a:defRPr/>
            </a:pPr>
            <a:endParaRPr lang="en-US" altLang="en-US" sz="2800" dirty="0"/>
          </a:p>
        </p:txBody>
      </p:sp>
      <p:sp>
        <p:nvSpPr>
          <p:cNvPr id="7" name="灯片编号占位符 2">
            <a:extLst>
              <a:ext uri="{FF2B5EF4-FFF2-40B4-BE49-F238E27FC236}">
                <a16:creationId xmlns:a16="http://schemas.microsoft.com/office/drawing/2014/main" id="{B66FE639-E29D-4C7B-8BD4-E135507F0F06}"/>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371671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endParaRPr kumimoji="1" lang="zh-CN" altLang="en-US" dirty="0"/>
          </a:p>
        </p:txBody>
      </p:sp>
      <p:sp>
        <p:nvSpPr>
          <p:cNvPr id="8" name="内容占位符 2"/>
          <p:cNvSpPr>
            <a:spLocks noGrp="1"/>
          </p:cNvSpPr>
          <p:nvPr>
            <p:ph idx="1"/>
          </p:nvPr>
        </p:nvSpPr>
        <p:spPr/>
        <p:txBody>
          <a:bodyPr>
            <a:normAutofit/>
          </a:bodyPr>
          <a:lstStyle/>
          <a:p>
            <a:pPr marL="361950" indent="-361950">
              <a:lnSpc>
                <a:spcPct val="130000"/>
              </a:lnSpc>
              <a:spcBef>
                <a:spcPts val="0"/>
              </a:spcBef>
            </a:pPr>
            <a:r>
              <a:rPr lang="en-US" altLang="zh-CN" sz="2800" dirty="0">
                <a:solidFill>
                  <a:prstClr val="black"/>
                </a:solidFill>
              </a:rPr>
              <a:t>CDN</a:t>
            </a:r>
            <a:r>
              <a:rPr lang="zh-CN" altLang="en-US" sz="2800" dirty="0">
                <a:solidFill>
                  <a:prstClr val="black"/>
                </a:solidFill>
              </a:rPr>
              <a:t>服务提供</a:t>
            </a:r>
            <a:endParaRPr lang="en-US" altLang="zh-CN" sz="2800" dirty="0">
              <a:solidFill>
                <a:prstClr val="black"/>
              </a:solidFill>
            </a:endParaRPr>
          </a:p>
          <a:p>
            <a:pPr marL="628650" lvl="1" indent="-271463">
              <a:lnSpc>
                <a:spcPct val="130000"/>
              </a:lnSpc>
              <a:spcBef>
                <a:spcPts val="0"/>
              </a:spcBef>
            </a:pPr>
            <a:r>
              <a:rPr lang="en-US" altLang="zh-CN" sz="2400" dirty="0">
                <a:solidFill>
                  <a:prstClr val="black"/>
                </a:solidFill>
              </a:rPr>
              <a:t>CDN</a:t>
            </a:r>
            <a:r>
              <a:rPr lang="zh-CN" altLang="en-US" sz="2400" dirty="0">
                <a:solidFill>
                  <a:prstClr val="black"/>
                </a:solidFill>
              </a:rPr>
              <a:t>服务提供商：</a:t>
            </a:r>
            <a:r>
              <a:rPr lang="en-US" altLang="zh-CN" sz="2400" dirty="0">
                <a:solidFill>
                  <a:prstClr val="black"/>
                </a:solidFill>
              </a:rPr>
              <a:t>Akamai</a:t>
            </a:r>
            <a:r>
              <a:rPr lang="zh-CN" altLang="en-US" sz="2400" dirty="0">
                <a:solidFill>
                  <a:prstClr val="black"/>
                </a:solidFill>
              </a:rPr>
              <a:t>、蓝讯、世纪互联、网宿等</a:t>
            </a:r>
            <a:endParaRPr lang="en-US" altLang="zh-CN" sz="2400" dirty="0">
              <a:solidFill>
                <a:prstClr val="black"/>
              </a:solidFill>
            </a:endParaRPr>
          </a:p>
          <a:p>
            <a:pPr marL="628650" lvl="1" indent="-271463">
              <a:lnSpc>
                <a:spcPct val="130000"/>
              </a:lnSpc>
              <a:spcBef>
                <a:spcPts val="0"/>
              </a:spcBef>
            </a:pPr>
            <a:r>
              <a:rPr lang="zh-CN" altLang="en-US" sz="2400" dirty="0">
                <a:solidFill>
                  <a:prstClr val="black"/>
                </a:solidFill>
              </a:rPr>
              <a:t>互联网内容提供商（</a:t>
            </a:r>
            <a:r>
              <a:rPr lang="en-US" altLang="zh-CN" sz="2400" dirty="0">
                <a:solidFill>
                  <a:prstClr val="black"/>
                </a:solidFill>
              </a:rPr>
              <a:t>ICP</a:t>
            </a:r>
            <a:r>
              <a:rPr lang="zh-CN" altLang="en-US" sz="2400" dirty="0">
                <a:solidFill>
                  <a:prstClr val="black"/>
                </a:solidFill>
              </a:rPr>
              <a:t>）：腾讯、百度等</a:t>
            </a:r>
            <a:endParaRPr lang="en-US" altLang="zh-CN" sz="2400" dirty="0">
              <a:solidFill>
                <a:prstClr val="black"/>
              </a:solidFill>
            </a:endParaRPr>
          </a:p>
          <a:p>
            <a:pPr marL="628650" lvl="1" indent="-271463">
              <a:lnSpc>
                <a:spcPct val="130000"/>
              </a:lnSpc>
              <a:spcBef>
                <a:spcPts val="0"/>
              </a:spcBef>
            </a:pPr>
            <a:r>
              <a:rPr lang="zh-CN" altLang="en-US" sz="2400" dirty="0">
                <a:solidFill>
                  <a:prstClr val="black"/>
                </a:solidFill>
              </a:rPr>
              <a:t>互联网服务提供商（</a:t>
            </a:r>
            <a:r>
              <a:rPr lang="en-US" altLang="zh-CN" sz="2400" dirty="0">
                <a:solidFill>
                  <a:prstClr val="black"/>
                </a:solidFill>
              </a:rPr>
              <a:t>ISP</a:t>
            </a:r>
            <a:r>
              <a:rPr lang="zh-CN" altLang="en-US" sz="2400" dirty="0">
                <a:solidFill>
                  <a:prstClr val="black"/>
                </a:solidFill>
              </a:rPr>
              <a:t>）：移动、联通、电信等</a:t>
            </a:r>
            <a:endParaRPr lang="en-US" altLang="zh-CN" sz="2400" dirty="0">
              <a:solidFill>
                <a:prstClr val="black"/>
              </a:solidFill>
            </a:endParaRPr>
          </a:p>
          <a:p>
            <a:pPr marL="303213" indent="-271463">
              <a:lnSpc>
                <a:spcPct val="130000"/>
              </a:lnSpc>
              <a:spcBef>
                <a:spcPts val="0"/>
              </a:spcBef>
            </a:pPr>
            <a:r>
              <a:rPr lang="zh-CN" altLang="en-US" sz="2800" dirty="0">
                <a:solidFill>
                  <a:prstClr val="black"/>
                </a:solidFill>
              </a:rPr>
              <a:t>关键问题</a:t>
            </a:r>
            <a:endParaRPr lang="en-US" altLang="zh-CN" sz="2800" dirty="0">
              <a:solidFill>
                <a:prstClr val="black"/>
              </a:solidFill>
            </a:endParaRPr>
          </a:p>
          <a:p>
            <a:pPr marL="715963" lvl="1" indent="-358775">
              <a:lnSpc>
                <a:spcPct val="130000"/>
              </a:lnSpc>
              <a:spcBef>
                <a:spcPts val="0"/>
              </a:spcBef>
            </a:pPr>
            <a:r>
              <a:rPr lang="en-US" altLang="zh-CN" sz="2400" dirty="0">
                <a:solidFill>
                  <a:prstClr val="black"/>
                </a:solidFill>
              </a:rPr>
              <a:t>CDN</a:t>
            </a:r>
            <a:r>
              <a:rPr lang="zh-CN" altLang="en-US" sz="2400" dirty="0">
                <a:solidFill>
                  <a:prstClr val="black"/>
                </a:solidFill>
              </a:rPr>
              <a:t>服务器如何布局</a:t>
            </a:r>
            <a:endParaRPr lang="en-US" altLang="zh-CN" sz="2400" dirty="0">
              <a:solidFill>
                <a:prstClr val="black"/>
              </a:solidFill>
            </a:endParaRPr>
          </a:p>
          <a:p>
            <a:pPr marL="715963" lvl="1" indent="-358775">
              <a:lnSpc>
                <a:spcPct val="130000"/>
              </a:lnSpc>
              <a:spcBef>
                <a:spcPts val="0"/>
              </a:spcBef>
            </a:pPr>
            <a:r>
              <a:rPr lang="zh-CN" altLang="en-US" sz="2400" dirty="0">
                <a:solidFill>
                  <a:prstClr val="black"/>
                </a:solidFill>
              </a:rPr>
              <a:t>如何通过</a:t>
            </a:r>
            <a:r>
              <a:rPr lang="en-US" altLang="zh-CN" sz="2400" dirty="0">
                <a:solidFill>
                  <a:prstClr val="black"/>
                </a:solidFill>
              </a:rPr>
              <a:t>CDN</a:t>
            </a:r>
            <a:r>
              <a:rPr lang="zh-CN" altLang="en-US" sz="2400" dirty="0">
                <a:solidFill>
                  <a:prstClr val="black"/>
                </a:solidFill>
              </a:rPr>
              <a:t>获取资源</a:t>
            </a:r>
            <a:endParaRPr lang="en-US" altLang="zh-CN" sz="2400" dirty="0">
              <a:solidFill>
                <a:prstClr val="black"/>
              </a:solidFill>
            </a:endParaRPr>
          </a:p>
          <a:p>
            <a:pPr marL="715963" lvl="1" indent="-358775">
              <a:lnSpc>
                <a:spcPct val="130000"/>
              </a:lnSpc>
              <a:spcBef>
                <a:spcPts val="0"/>
              </a:spcBef>
            </a:pPr>
            <a:r>
              <a:rPr lang="zh-CN" altLang="en-US" sz="2400" dirty="0">
                <a:solidFill>
                  <a:prstClr val="black"/>
                </a:solidFill>
              </a:rPr>
              <a:t>如何进行重定向，将请求调度到较近或负载较轻的</a:t>
            </a:r>
            <a:r>
              <a:rPr lang="en-US" altLang="zh-CN" sz="2400" dirty="0">
                <a:solidFill>
                  <a:prstClr val="black"/>
                </a:solidFill>
              </a:rPr>
              <a:t>CDN</a:t>
            </a:r>
            <a:r>
              <a:rPr lang="zh-CN" altLang="en-US" sz="2400" dirty="0">
                <a:solidFill>
                  <a:prstClr val="black"/>
                </a:solidFill>
              </a:rPr>
              <a:t>服务器</a:t>
            </a:r>
            <a:endParaRPr lang="en-US" altLang="zh-CN" sz="2800" dirty="0">
              <a:solidFill>
                <a:prstClr val="black"/>
              </a:solidFill>
            </a:endParaRPr>
          </a:p>
          <a:p>
            <a:pPr>
              <a:lnSpc>
                <a:spcPct val="130000"/>
              </a:lnSpc>
            </a:pPr>
            <a:endParaRPr lang="zh-CN" altLang="en-US" sz="2800" dirty="0"/>
          </a:p>
        </p:txBody>
      </p:sp>
      <p:sp>
        <p:nvSpPr>
          <p:cNvPr id="7" name="灯片编号占位符 2">
            <a:extLst>
              <a:ext uri="{FF2B5EF4-FFF2-40B4-BE49-F238E27FC236}">
                <a16:creationId xmlns:a16="http://schemas.microsoft.com/office/drawing/2014/main" id="{828FB928-AD4C-4B62-939F-6288EDF4EBB7}"/>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89610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r>
              <a:rPr lang="zh-CN" altLang="en-US" dirty="0"/>
              <a:t>：服务器布局</a:t>
            </a:r>
            <a:endParaRPr kumimoji="1" lang="zh-CN" altLang="en-US" dirty="0"/>
          </a:p>
        </p:txBody>
      </p:sp>
      <p:sp>
        <p:nvSpPr>
          <p:cNvPr id="9" name="内容占位符 2"/>
          <p:cNvSpPr>
            <a:spLocks noGrp="1"/>
          </p:cNvSpPr>
          <p:nvPr>
            <p:ph idx="1"/>
          </p:nvPr>
        </p:nvSpPr>
        <p:spPr>
          <a:xfrm>
            <a:off x="609600" y="1600203"/>
            <a:ext cx="8610600" cy="4525963"/>
          </a:xfrm>
        </p:spPr>
        <p:txBody>
          <a:bodyPr>
            <a:normAutofit lnSpcReduction="10000"/>
          </a:bodyPr>
          <a:lstStyle/>
          <a:p>
            <a:pPr marL="360363" lvl="1" indent="-360363">
              <a:lnSpc>
                <a:spcPct val="110000"/>
              </a:lnSpc>
              <a:buFont typeface="Wingdings" pitchFamily="2" charset="2"/>
              <a:buChar char="Ø"/>
            </a:pPr>
            <a:r>
              <a:rPr lang="en-US" altLang="zh-CN" sz="2800" dirty="0">
                <a:latin typeface="微软雅黑" panose="020B0503020204020204" pitchFamily="34" charset="-122"/>
                <a:ea typeface="微软雅黑" panose="020B0503020204020204" pitchFamily="34" charset="-122"/>
              </a:rPr>
              <a:t>CDN</a:t>
            </a:r>
            <a:r>
              <a:rPr lang="zh-CN" altLang="en-US" sz="2800" dirty="0">
                <a:latin typeface="微软雅黑" panose="020B0503020204020204" pitchFamily="34" charset="-122"/>
                <a:ea typeface="微软雅黑" panose="020B0503020204020204" pitchFamily="34" charset="-122"/>
              </a:rPr>
              <a:t>服务器布局</a:t>
            </a:r>
            <a:endParaRPr lang="en-US" altLang="zh-CN" sz="2800" dirty="0">
              <a:latin typeface="微软雅黑" panose="020B0503020204020204" pitchFamily="34" charset="-122"/>
              <a:ea typeface="微软雅黑" panose="020B0503020204020204" pitchFamily="34" charset="-122"/>
            </a:endParaRPr>
          </a:p>
          <a:p>
            <a:pPr marL="0" indent="0">
              <a:lnSpc>
                <a:spcPct val="11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在多个地理分布的位置</a:t>
            </a:r>
            <a:r>
              <a:rPr lang="zh-CN" altLang="en-US" dirty="0">
                <a:solidFill>
                  <a:srgbClr val="000000"/>
                </a:solidFill>
                <a:latin typeface="微软雅黑" panose="020B0503020204020204" pitchFamily="34" charset="-122"/>
                <a:ea typeface="微软雅黑" panose="020B0503020204020204" pitchFamily="34" charset="-122"/>
              </a:rPr>
              <a:t>存储</a:t>
            </a:r>
            <a:r>
              <a:rPr lang="en-US" altLang="en-US"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服务</a:t>
            </a:r>
            <a:r>
              <a:rPr lang="en-US"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多个视频拷贝</a:t>
            </a:r>
            <a:r>
              <a:rPr lang="en-US" altLang="en-US" dirty="0">
                <a:solidFill>
                  <a:srgbClr val="000000"/>
                </a:solidFill>
                <a:latin typeface="微软雅黑" panose="020B0503020204020204" pitchFamily="34" charset="-122"/>
                <a:ea typeface="微软雅黑" panose="020B0503020204020204" pitchFamily="34" charset="-122"/>
              </a:rPr>
              <a:t> </a:t>
            </a:r>
            <a:endParaRPr lang="en-US" altLang="en-US" i="1" dirty="0">
              <a:solidFill>
                <a:srgbClr val="CC0000"/>
              </a:solidFill>
              <a:latin typeface="微软雅黑" panose="020B0503020204020204" pitchFamily="34" charset="-122"/>
              <a:ea typeface="微软雅黑" panose="020B0503020204020204" pitchFamily="34" charset="-122"/>
            </a:endParaRPr>
          </a:p>
          <a:p>
            <a:pPr lvl="1">
              <a:lnSpc>
                <a:spcPct val="110000"/>
              </a:lnSpc>
              <a:defRPr/>
            </a:pP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10000"/>
              </a:lnSpc>
              <a:defRPr/>
            </a:pPr>
            <a:r>
              <a:rPr lang="zh-CN" altLang="en-US" dirty="0">
                <a:solidFill>
                  <a:srgbClr val="C00000"/>
                </a:solidFill>
                <a:latin typeface="微软雅黑" panose="020B0503020204020204" pitchFamily="34" charset="-122"/>
                <a:ea typeface="微软雅黑" panose="020B0503020204020204" pitchFamily="34" charset="-122"/>
              </a:rPr>
              <a:t>广度：</a:t>
            </a:r>
            <a:r>
              <a:rPr lang="zh-CN" altLang="en-US" dirty="0">
                <a:solidFill>
                  <a:srgbClr val="000000"/>
                </a:solidFill>
                <a:latin typeface="微软雅黑" panose="020B0503020204020204" pitchFamily="34" charset="-122"/>
                <a:ea typeface="微软雅黑" panose="020B0503020204020204" pitchFamily="34" charset="-122"/>
              </a:rPr>
              <a:t>将</a:t>
            </a:r>
            <a:r>
              <a:rPr lang="en-US" altLang="en-US" dirty="0">
                <a:solidFill>
                  <a:srgbClr val="000000"/>
                </a:solidFill>
                <a:latin typeface="微软雅黑" panose="020B0503020204020204" pitchFamily="34" charset="-122"/>
                <a:ea typeface="微软雅黑" panose="020B0503020204020204" pitchFamily="34" charset="-122"/>
              </a:rPr>
              <a:t>CDN</a:t>
            </a:r>
            <a:r>
              <a:rPr lang="zh-CN" altLang="en-US" dirty="0">
                <a:solidFill>
                  <a:srgbClr val="000000"/>
                </a:solidFill>
                <a:latin typeface="微软雅黑" panose="020B0503020204020204" pitchFamily="34" charset="-122"/>
                <a:ea typeface="微软雅黑" panose="020B0503020204020204" pitchFamily="34" charset="-122"/>
              </a:rPr>
              <a:t>服务器深入部署到很多访问网络的内部</a:t>
            </a:r>
            <a:endParaRPr lang="en-US" altLang="en-US" dirty="0">
              <a:solidFill>
                <a:srgbClr val="000000"/>
              </a:solidFill>
              <a:latin typeface="微软雅黑" panose="020B0503020204020204" pitchFamily="34" charset="-122"/>
              <a:ea typeface="微软雅黑" panose="020B0503020204020204" pitchFamily="34" charset="-122"/>
            </a:endParaRPr>
          </a:p>
          <a:p>
            <a:pPr lvl="2">
              <a:lnSpc>
                <a:spcPct val="110000"/>
              </a:lnSpc>
              <a:spcBef>
                <a:spcPts val="0"/>
              </a:spcBef>
              <a:defRPr/>
            </a:pPr>
            <a:r>
              <a:rPr lang="zh-CN" altLang="en-US" sz="2400" dirty="0">
                <a:solidFill>
                  <a:srgbClr val="000000"/>
                </a:solidFill>
                <a:ea typeface="ＭＳ Ｐゴシック" panose="020B0600070205080204" pitchFamily="34" charset="-128"/>
              </a:rPr>
              <a:t>腾讯云</a:t>
            </a:r>
            <a:r>
              <a:rPr lang="en-US" altLang="zh-CN" sz="2400" dirty="0">
                <a:solidFill>
                  <a:srgbClr val="000000"/>
                </a:solidFill>
                <a:ea typeface="ＭＳ Ｐゴシック" panose="020B0600070205080204" pitchFamily="34" charset="-128"/>
              </a:rPr>
              <a:t>CDN</a:t>
            </a:r>
            <a:r>
              <a:rPr lang="en-US" altLang="en-US" sz="2400" dirty="0">
                <a:solidFill>
                  <a:srgbClr val="000000"/>
                </a:solidFill>
                <a:ea typeface="ＭＳ Ｐゴシック" panose="020B0600070205080204" pitchFamily="34" charset="-128"/>
              </a:rPr>
              <a:t>: </a:t>
            </a:r>
            <a:r>
              <a:rPr lang="en-US" altLang="zh-CN" sz="2400" dirty="0">
                <a:solidFill>
                  <a:prstClr val="black"/>
                </a:solidFill>
              </a:rPr>
              <a:t>2100+</a:t>
            </a:r>
            <a:r>
              <a:rPr lang="zh-CN" altLang="en-US" sz="2400" dirty="0">
                <a:solidFill>
                  <a:prstClr val="black"/>
                </a:solidFill>
              </a:rPr>
              <a:t>节点覆盖国内移动、联通、电信及十几家中小型运营商，以及全球</a:t>
            </a:r>
            <a:r>
              <a:rPr lang="en-US" altLang="zh-CN" sz="2400" dirty="0">
                <a:solidFill>
                  <a:prstClr val="black"/>
                </a:solidFill>
              </a:rPr>
              <a:t>50+</a:t>
            </a:r>
            <a:r>
              <a:rPr lang="zh-CN" altLang="en-US" sz="2400" dirty="0">
                <a:solidFill>
                  <a:prstClr val="black"/>
                </a:solidFill>
              </a:rPr>
              <a:t>国家地区，全网带宽</a:t>
            </a:r>
            <a:r>
              <a:rPr lang="en-US" altLang="zh-CN" sz="2400" dirty="0">
                <a:solidFill>
                  <a:prstClr val="black"/>
                </a:solidFill>
              </a:rPr>
              <a:t>120Tbps+</a:t>
            </a:r>
            <a:endParaRPr lang="en-US" altLang="en-US" sz="2400" dirty="0">
              <a:solidFill>
                <a:srgbClr val="000000"/>
              </a:solidFill>
              <a:latin typeface="微软雅黑" panose="020B0503020204020204" pitchFamily="34" charset="-122"/>
              <a:ea typeface="微软雅黑" panose="020B0503020204020204" pitchFamily="34" charset="-122"/>
            </a:endParaRPr>
          </a:p>
          <a:p>
            <a:pPr lvl="2">
              <a:lnSpc>
                <a:spcPct val="110000"/>
              </a:lnSpc>
              <a:spcBef>
                <a:spcPts val="0"/>
              </a:spcBef>
              <a:defRPr/>
            </a:pPr>
            <a:r>
              <a:rPr lang="en-US" altLang="en-US" sz="2400" dirty="0">
                <a:solidFill>
                  <a:srgbClr val="000000"/>
                </a:solidFill>
                <a:latin typeface="微软雅黑" panose="020B0503020204020204" pitchFamily="34" charset="-122"/>
                <a:ea typeface="微软雅黑" panose="020B0503020204020204" pitchFamily="34" charset="-122"/>
              </a:rPr>
              <a:t>Akamai: </a:t>
            </a:r>
            <a:r>
              <a:rPr lang="en-US" altLang="zh-CN" sz="2400" dirty="0">
                <a:solidFill>
                  <a:prstClr val="black"/>
                </a:solidFill>
                <a:latin typeface="微软雅黑" panose="020B0503020204020204" pitchFamily="34" charset="-122"/>
                <a:ea typeface="微软雅黑" panose="020B0503020204020204" pitchFamily="34" charset="-122"/>
              </a:rPr>
              <a:t>240,000</a:t>
            </a:r>
            <a:r>
              <a:rPr lang="zh-CN" altLang="en-US" sz="2400" dirty="0">
                <a:solidFill>
                  <a:prstClr val="black"/>
                </a:solidFill>
                <a:latin typeface="微软雅黑" panose="020B0503020204020204" pitchFamily="34" charset="-122"/>
                <a:ea typeface="微软雅黑" panose="020B0503020204020204" pitchFamily="34" charset="-122"/>
              </a:rPr>
              <a:t>部署在</a:t>
            </a:r>
            <a:r>
              <a:rPr lang="en-US" altLang="zh-CN" sz="2400" dirty="0">
                <a:solidFill>
                  <a:prstClr val="black"/>
                </a:solidFill>
                <a:latin typeface="微软雅黑" panose="020B0503020204020204" pitchFamily="34" charset="-122"/>
                <a:ea typeface="微软雅黑" panose="020B0503020204020204" pitchFamily="34" charset="-122"/>
              </a:rPr>
              <a:t> &gt; 120 </a:t>
            </a:r>
            <a:r>
              <a:rPr lang="zh-CN" altLang="en-US" sz="2400" dirty="0">
                <a:solidFill>
                  <a:prstClr val="black"/>
                </a:solidFill>
                <a:latin typeface="微软雅黑" panose="020B0503020204020204" pitchFamily="34" charset="-122"/>
                <a:ea typeface="微软雅黑" panose="020B0503020204020204" pitchFamily="34" charset="-122"/>
              </a:rPr>
              <a:t>个国家内</a:t>
            </a:r>
            <a:r>
              <a:rPr lang="en-US" altLang="zh-CN" sz="2400" dirty="0">
                <a:solidFill>
                  <a:prstClr val="black"/>
                </a:solidFill>
                <a:latin typeface="微软雅黑" panose="020B0503020204020204" pitchFamily="34" charset="-122"/>
                <a:ea typeface="微软雅黑" panose="020B0503020204020204" pitchFamily="34" charset="-122"/>
              </a:rPr>
              <a:t> (2015)</a:t>
            </a:r>
          </a:p>
          <a:p>
            <a:pPr lvl="1">
              <a:lnSpc>
                <a:spcPct val="110000"/>
              </a:lnSpc>
              <a:defRPr/>
            </a:pP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10000"/>
              </a:lnSpc>
              <a:defRPr/>
            </a:pPr>
            <a:r>
              <a:rPr lang="zh-CN" altLang="en-US" dirty="0">
                <a:solidFill>
                  <a:srgbClr val="C00000"/>
                </a:solidFill>
                <a:latin typeface="微软雅黑" panose="020B0503020204020204" pitchFamily="34" charset="-122"/>
                <a:ea typeface="微软雅黑" panose="020B0503020204020204" pitchFamily="34" charset="-122"/>
              </a:rPr>
              <a:t>深度</a:t>
            </a:r>
            <a:r>
              <a:rPr lang="zh-CN" altLang="en-US" dirty="0">
                <a:solidFill>
                  <a:srgbClr val="000099"/>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在少量</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例如</a:t>
            </a:r>
            <a:r>
              <a:rPr lang="en-US" altLang="zh-CN" dirty="0">
                <a:solidFill>
                  <a:srgbClr val="000000"/>
                </a:solidFill>
                <a:latin typeface="微软雅黑" panose="020B0503020204020204" pitchFamily="34" charset="-122"/>
                <a:ea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rPr>
              <a:t>个</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靠近接入网的关键位置建造大集群</a:t>
            </a:r>
            <a:endParaRPr lang="en-US" altLang="zh-CN" dirty="0">
              <a:solidFill>
                <a:srgbClr val="000000"/>
              </a:solidFill>
              <a:latin typeface="微软雅黑" panose="020B0503020204020204" pitchFamily="34" charset="-122"/>
              <a:ea typeface="微软雅黑" panose="020B0503020204020204" pitchFamily="34" charset="-122"/>
            </a:endParaRPr>
          </a:p>
          <a:p>
            <a:pPr lvl="2">
              <a:lnSpc>
                <a:spcPct val="110000"/>
              </a:lnSpc>
              <a:defRPr/>
            </a:pPr>
            <a:r>
              <a:rPr lang="zh-CN" altLang="en-US" sz="2400" dirty="0">
                <a:solidFill>
                  <a:srgbClr val="000000"/>
                </a:solidFill>
                <a:latin typeface="微软雅黑" panose="020B0503020204020204" pitchFamily="34" charset="-122"/>
                <a:ea typeface="微软雅黑" panose="020B0503020204020204" pitchFamily="34" charset="-122"/>
              </a:rPr>
              <a:t>距离用户要近</a:t>
            </a:r>
            <a:endParaRPr lang="en-US" altLang="zh-CN" sz="2400" dirty="0">
              <a:solidFill>
                <a:prstClr val="black"/>
              </a:solidFill>
            </a:endParaRPr>
          </a:p>
          <a:p>
            <a:endParaRPr lang="en-US" altLang="en-US" i="1" dirty="0">
              <a:solidFill>
                <a:srgbClr val="CC0000"/>
              </a:solidFill>
              <a:ea typeface="ＭＳ Ｐゴシック" panose="020B0600070205080204" pitchFamily="34" charset="-128"/>
            </a:endParaRPr>
          </a:p>
          <a:p>
            <a:endParaRPr lang="zh-CN" altLang="en-US" dirty="0"/>
          </a:p>
        </p:txBody>
      </p:sp>
      <p:pic>
        <p:nvPicPr>
          <p:cNvPr id="1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309" y="5656412"/>
            <a:ext cx="2313386" cy="510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444" y="3402106"/>
            <a:ext cx="1886155" cy="76625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stretch>
            <a:fillRect/>
          </a:stretch>
        </p:blipFill>
        <p:spPr>
          <a:xfrm>
            <a:off x="9605104" y="1714097"/>
            <a:ext cx="2126366" cy="739606"/>
          </a:xfrm>
          <a:prstGeom prst="rect">
            <a:avLst/>
          </a:prstGeom>
        </p:spPr>
      </p:pic>
      <p:pic>
        <p:nvPicPr>
          <p:cNvPr id="14" name="图片 13"/>
          <p:cNvPicPr>
            <a:picLocks noChangeAspect="1"/>
          </p:cNvPicPr>
          <p:nvPr/>
        </p:nvPicPr>
        <p:blipFill>
          <a:blip r:embed="rId6"/>
          <a:stretch>
            <a:fillRect/>
          </a:stretch>
        </p:blipFill>
        <p:spPr>
          <a:xfrm>
            <a:off x="9632444" y="4857906"/>
            <a:ext cx="2248095" cy="731583"/>
          </a:xfrm>
          <a:prstGeom prst="rect">
            <a:avLst/>
          </a:prstGeom>
        </p:spPr>
      </p:pic>
      <p:sp>
        <p:nvSpPr>
          <p:cNvPr id="15" name="灯片编号占位符 2">
            <a:extLst>
              <a:ext uri="{FF2B5EF4-FFF2-40B4-BE49-F238E27FC236}">
                <a16:creationId xmlns:a16="http://schemas.microsoft.com/office/drawing/2014/main" id="{E685D79D-C0A0-4E5D-8C29-711F71A96FB7}"/>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2060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r>
              <a:rPr lang="zh-CN" altLang="en-US" dirty="0"/>
              <a:t>：获取资源</a:t>
            </a:r>
            <a:endParaRPr kumimoji="1" lang="zh-CN" altLang="en-US" dirty="0"/>
          </a:p>
        </p:txBody>
      </p:sp>
      <p:sp>
        <p:nvSpPr>
          <p:cNvPr id="4" name="内容占位符 3"/>
          <p:cNvSpPr>
            <a:spLocks noGrp="1"/>
          </p:cNvSpPr>
          <p:nvPr>
            <p:ph idx="1"/>
          </p:nvPr>
        </p:nvSpPr>
        <p:spPr/>
        <p:txBody>
          <a:bodyPr/>
          <a:lstStyle/>
          <a:p>
            <a:pPr algn="just"/>
            <a:r>
              <a:rPr lang="en-US" altLang="zh-CN" dirty="0"/>
              <a:t>CDN</a:t>
            </a:r>
            <a:r>
              <a:rPr lang="zh-CN" altLang="en-US" dirty="0"/>
              <a:t>缓存位置和内容</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在</a:t>
            </a:r>
            <a:r>
              <a:rPr lang="en-US" altLang="zh-CN" dirty="0">
                <a:latin typeface="微软雅黑" panose="020B0503020204020204" pitchFamily="34" charset="-122"/>
                <a:ea typeface="微软雅黑" panose="020B0503020204020204" pitchFamily="34" charset="-122"/>
              </a:rPr>
              <a:t>CDN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节点上存储内容拷贝</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如</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MADMEN</a:t>
            </a:r>
            <a:endParaRPr lang="en-US"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361950" indent="-361950" algn="just">
              <a:lnSpc>
                <a:spcPct val="120000"/>
              </a:lnSpc>
              <a:spcBef>
                <a:spcPts val="0"/>
              </a:spcBef>
            </a:pPr>
            <a:r>
              <a:rPr lang="zh-CN" altLang="en-US" dirty="0"/>
              <a:t>订阅者（</a:t>
            </a:r>
            <a:r>
              <a:rPr lang="en-US" altLang="en-US" dirty="0"/>
              <a:t>subscriber</a:t>
            </a:r>
            <a:r>
              <a:rPr lang="zh-CN" altLang="en-US" dirty="0"/>
              <a:t>）请求内容，服务提供者返回清单</a:t>
            </a:r>
            <a:r>
              <a:rPr lang="en-US" altLang="zh-CN" dirty="0">
                <a:solidFill>
                  <a:prstClr val="black"/>
                </a:solidFill>
              </a:rPr>
              <a:t>CDN</a:t>
            </a: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通过清单</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客户端以可支持的最高速率检索到内容</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如果网络路径拥塞，可能会选择不同的拷贝或网络速率</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7" name="Group 13">
            <a:extLst>
              <a:ext uri="{FF2B5EF4-FFF2-40B4-BE49-F238E27FC236}">
                <a16:creationId xmlns:a16="http://schemas.microsoft.com/office/drawing/2014/main" id="{05CB5D98-8FAE-8041-ADCD-FC2907B3D45D}"/>
              </a:ext>
            </a:extLst>
          </p:cNvPr>
          <p:cNvGrpSpPr>
            <a:grpSpLocks/>
          </p:cNvGrpSpPr>
          <p:nvPr/>
        </p:nvGrpSpPr>
        <p:grpSpPr bwMode="auto">
          <a:xfrm>
            <a:off x="3254241" y="3958954"/>
            <a:ext cx="347663" cy="681038"/>
            <a:chOff x="7923189" y="2486664"/>
            <a:chExt cx="360377" cy="884585"/>
          </a:xfrm>
        </p:grpSpPr>
        <p:pic>
          <p:nvPicPr>
            <p:cNvPr id="8"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10"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1"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12"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3"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4"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15"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40"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1"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16"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17"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38"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9"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18"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19"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20"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36"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21"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22"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34"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5"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23"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24"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5"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6"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27"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8"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29"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0"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1"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dirty="0">
                  <a:solidFill>
                    <a:srgbClr val="FF0000"/>
                  </a:solidFill>
                  <a:cs typeface="Arial"/>
                </a:endParaRPr>
              </a:p>
            </p:txBody>
          </p:sp>
          <p:sp>
            <p:nvSpPr>
              <p:cNvPr id="32"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3"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grpSp>
      <p:grpSp>
        <p:nvGrpSpPr>
          <p:cNvPr id="42" name="Group 485">
            <a:extLst>
              <a:ext uri="{FF2B5EF4-FFF2-40B4-BE49-F238E27FC236}">
                <a16:creationId xmlns:a16="http://schemas.microsoft.com/office/drawing/2014/main" id="{7FD56F01-D99A-C54E-BADA-142C8FA4142A}"/>
              </a:ext>
            </a:extLst>
          </p:cNvPr>
          <p:cNvGrpSpPr>
            <a:grpSpLocks/>
          </p:cNvGrpSpPr>
          <p:nvPr/>
        </p:nvGrpSpPr>
        <p:grpSpPr bwMode="auto">
          <a:xfrm>
            <a:off x="2696708" y="3877730"/>
            <a:ext cx="7044058" cy="2764362"/>
            <a:chOff x="399121" y="1433583"/>
            <a:chExt cx="8437850" cy="5258268"/>
          </a:xfrm>
        </p:grpSpPr>
        <p:sp>
          <p:nvSpPr>
            <p:cNvPr id="43"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4"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5"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6"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7"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8"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9"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0"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1"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2"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3"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4"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5"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6"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7"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8"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9"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sp>
          <p:nvSpPr>
            <p:cNvPr id="60"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2"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sp>
          <p:nvSpPr>
            <p:cNvPr id="61"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3"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sp>
          <p:nvSpPr>
            <p:cNvPr id="62"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2"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sp>
          <p:nvSpPr>
            <p:cNvPr id="63"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sp>
          <p:nvSpPr>
            <p:cNvPr id="64"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10"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dirty="0">
                  <a:solidFill>
                    <a:srgbClr val="0000FF"/>
                  </a:solidFill>
                  <a:cs typeface="Arial"/>
                </a:rPr>
                <a:t>…</a:t>
              </a:r>
            </a:p>
          </p:txBody>
        </p:sp>
        <p:grpSp>
          <p:nvGrpSpPr>
            <p:cNvPr id="65"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61"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262"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335"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36"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37"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338"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341"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42"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339"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40"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263" name="Straight Connector 10">
                <a:extLst>
                  <a:ext uri="{FF2B5EF4-FFF2-40B4-BE49-F238E27FC236}">
                    <a16:creationId xmlns:a16="http://schemas.microsoft.com/office/drawing/2014/main" id="{8DE621D9-FC57-2047-BF3A-E8F05DF4E2CC}"/>
                  </a:ext>
                </a:extLst>
              </p:cNvPr>
              <p:cNvCxnSpPr>
                <a:cxnSpLocks noChangeShapeType="1"/>
                <a:stCxn id="340"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4"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5"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6"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7"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8"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9"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70"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71" name="Straight Connector 304">
                <a:extLst>
                  <a:ext uri="{FF2B5EF4-FFF2-40B4-BE49-F238E27FC236}">
                    <a16:creationId xmlns:a16="http://schemas.microsoft.com/office/drawing/2014/main" id="{438C778A-CC87-5141-9B8F-C9F408B48093}"/>
                  </a:ext>
                </a:extLst>
              </p:cNvPr>
              <p:cNvCxnSpPr>
                <a:cxnSpLocks noChangeShapeType="1"/>
                <a:endCxn id="335"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72"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327"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28"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29"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330"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333"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34"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331"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32"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3"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319"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20"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21"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322"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325"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26"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323"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24"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4"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311"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12"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13"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314"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317"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18"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315"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16"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5"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303"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04"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305"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306"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309"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10"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307"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08"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6"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95"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96"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97"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98"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301"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02"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99"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00"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7"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87"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88"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89"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90"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93"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94"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91"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92"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8"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79"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80"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81"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82"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85"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86"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83"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84"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grpSp>
          <p:nvGrpSpPr>
            <p:cNvPr id="66"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179"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180"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53"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54"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55"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56"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59"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60"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57"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58"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181" name="Straight Connector 334">
                <a:extLst>
                  <a:ext uri="{FF2B5EF4-FFF2-40B4-BE49-F238E27FC236}">
                    <a16:creationId xmlns:a16="http://schemas.microsoft.com/office/drawing/2014/main" id="{4BABEB20-7AB6-0B49-9A50-DFA6EEAE4B48}"/>
                  </a:ext>
                </a:extLst>
              </p:cNvPr>
              <p:cNvCxnSpPr>
                <a:cxnSpLocks noChangeShapeType="1"/>
                <a:stCxn id="258"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2"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3"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4"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6"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7"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8"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9" name="Straight Connector 342">
                <a:extLst>
                  <a:ext uri="{FF2B5EF4-FFF2-40B4-BE49-F238E27FC236}">
                    <a16:creationId xmlns:a16="http://schemas.microsoft.com/office/drawing/2014/main" id="{21C8FA11-4B83-174D-8F02-BD67AB5C5AA8}"/>
                  </a:ext>
                </a:extLst>
              </p:cNvPr>
              <p:cNvCxnSpPr>
                <a:cxnSpLocks noChangeShapeType="1"/>
                <a:endCxn id="253"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190"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45"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46"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47"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48"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51"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52"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49"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50"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1"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37"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38"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39"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40"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43"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44"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41"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42"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2"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29"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30"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31"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32"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35"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36"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33"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34"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3"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21"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22"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23"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24"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27"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28"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25"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26"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4"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3"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14"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15"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16"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9"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20"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17"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18"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5"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05"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06"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207"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08"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1"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12"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09"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10"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6"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197"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98"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99"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200"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03"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04"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201"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202"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sp>
          <p:nvSpPr>
            <p:cNvPr id="67"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68"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171"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72"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73"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74"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177"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78"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75"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76"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69" name="Straight Connector 419">
              <a:extLst>
                <a:ext uri="{FF2B5EF4-FFF2-40B4-BE49-F238E27FC236}">
                  <a16:creationId xmlns:a16="http://schemas.microsoft.com/office/drawing/2014/main" id="{092470B9-25E6-754D-8107-D52A201D7C5C}"/>
                </a:ext>
              </a:extLst>
            </p:cNvPr>
            <p:cNvCxnSpPr>
              <a:cxnSpLocks noChangeShapeType="1"/>
              <a:stCxn id="176"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4"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5"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6"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7" name="Straight Connector 427">
              <a:extLst>
                <a:ext uri="{FF2B5EF4-FFF2-40B4-BE49-F238E27FC236}">
                  <a16:creationId xmlns:a16="http://schemas.microsoft.com/office/drawing/2014/main" id="{BB80891E-C3E0-3D4D-BA0B-513467907B5F}"/>
                </a:ext>
              </a:extLst>
            </p:cNvPr>
            <p:cNvCxnSpPr>
              <a:cxnSpLocks noChangeShapeType="1"/>
              <a:endCxn id="171"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78"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163"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64"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65"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66"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169"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70"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67"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68"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79"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155"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56"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57"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58"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161"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62"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59"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60"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0"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147"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48"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49"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50"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153"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54"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51"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52"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1"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139"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40"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41"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42"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145"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46"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43"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44"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2"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131"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32"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33"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34"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137"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38"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35"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36"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3"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123"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24"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25"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26"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129"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30"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27"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28"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4"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115"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16"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sp>
            <p:nvSpPr>
              <p:cNvPr id="117"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latin typeface="Times New Roman" panose="02020603050405020304" pitchFamily="18" charset="0"/>
                  <a:cs typeface="Arial"/>
                </a:endParaRPr>
              </a:p>
            </p:txBody>
          </p:sp>
          <p:grpSp>
            <p:nvGrpSpPr>
              <p:cNvPr id="118"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121"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22"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sp>
            <p:nvSpPr>
              <p:cNvPr id="119"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120"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85" name="Straight Connector 12">
              <a:extLst>
                <a:ext uri="{FF2B5EF4-FFF2-40B4-BE49-F238E27FC236}">
                  <a16:creationId xmlns:a16="http://schemas.microsoft.com/office/drawing/2014/main" id="{B6714E0E-0D31-C84D-8D9E-9FCB38926A94}"/>
                </a:ext>
              </a:extLst>
            </p:cNvPr>
            <p:cNvCxnSpPr>
              <a:cxnSpLocks noChangeShapeType="1"/>
              <a:endCxn id="255"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6" name="Straight Connector 500">
              <a:extLst>
                <a:ext uri="{FF2B5EF4-FFF2-40B4-BE49-F238E27FC236}">
                  <a16:creationId xmlns:a16="http://schemas.microsoft.com/office/drawing/2014/main" id="{8155903A-B103-D14E-8CCC-1DFA8FB2545E}"/>
                </a:ext>
              </a:extLst>
            </p:cNvPr>
            <p:cNvCxnSpPr>
              <a:cxnSpLocks noChangeShapeType="1"/>
              <a:stCxn id="51" idx="8"/>
              <a:endCxn id="112"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501">
              <a:extLst>
                <a:ext uri="{FF2B5EF4-FFF2-40B4-BE49-F238E27FC236}">
                  <a16:creationId xmlns:a16="http://schemas.microsoft.com/office/drawing/2014/main" id="{7AC7E695-EA07-3046-99DC-F8FD9D67454A}"/>
                </a:ext>
              </a:extLst>
            </p:cNvPr>
            <p:cNvCxnSpPr>
              <a:cxnSpLocks noChangeShapeType="1"/>
              <a:endCxn id="112"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502">
              <a:extLst>
                <a:ext uri="{FF2B5EF4-FFF2-40B4-BE49-F238E27FC236}">
                  <a16:creationId xmlns:a16="http://schemas.microsoft.com/office/drawing/2014/main" id="{FBEF241B-F253-EF47-B879-F39C832F0097}"/>
                </a:ext>
              </a:extLst>
            </p:cNvPr>
            <p:cNvCxnSpPr>
              <a:cxnSpLocks noChangeShapeType="1"/>
              <a:endCxn id="223"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503">
              <a:extLst>
                <a:ext uri="{FF2B5EF4-FFF2-40B4-BE49-F238E27FC236}">
                  <a16:creationId xmlns:a16="http://schemas.microsoft.com/office/drawing/2014/main" id="{0A2E296A-C992-6B43-B5B6-1F149E2F6438}"/>
                </a:ext>
              </a:extLst>
            </p:cNvPr>
            <p:cNvCxnSpPr>
              <a:cxnSpLocks noChangeShapeType="1"/>
              <a:endCxn id="223"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504">
              <a:extLst>
                <a:ext uri="{FF2B5EF4-FFF2-40B4-BE49-F238E27FC236}">
                  <a16:creationId xmlns:a16="http://schemas.microsoft.com/office/drawing/2014/main" id="{0BB8E01C-35B8-5443-AA35-94FD0ED7D221}"/>
                </a:ext>
              </a:extLst>
            </p:cNvPr>
            <p:cNvCxnSpPr>
              <a:cxnSpLocks noChangeShapeType="1"/>
              <a:endCxn id="305"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1"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506">
              <a:extLst>
                <a:ext uri="{FF2B5EF4-FFF2-40B4-BE49-F238E27FC236}">
                  <a16:creationId xmlns:a16="http://schemas.microsoft.com/office/drawing/2014/main" id="{DCE29518-A483-9A4A-8A10-D89316C48683}"/>
                </a:ext>
              </a:extLst>
            </p:cNvPr>
            <p:cNvCxnSpPr>
              <a:cxnSpLocks noChangeShapeType="1"/>
              <a:stCxn id="55" idx="4"/>
              <a:endCxn id="300"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508">
              <a:extLst>
                <a:ext uri="{FF2B5EF4-FFF2-40B4-BE49-F238E27FC236}">
                  <a16:creationId xmlns:a16="http://schemas.microsoft.com/office/drawing/2014/main" id="{90054380-151A-B141-BDB3-3E4AA2C38869}"/>
                </a:ext>
              </a:extLst>
            </p:cNvPr>
            <p:cNvCxnSpPr>
              <a:cxnSpLocks noChangeShapeType="1"/>
              <a:endCxn id="287"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5" name="Straight Connector 509">
              <a:extLst>
                <a:ext uri="{FF2B5EF4-FFF2-40B4-BE49-F238E27FC236}">
                  <a16:creationId xmlns:a16="http://schemas.microsoft.com/office/drawing/2014/main" id="{21C0B679-0C15-6945-A3BB-B0ACE9DA5808}"/>
                </a:ext>
              </a:extLst>
            </p:cNvPr>
            <p:cNvCxnSpPr>
              <a:cxnSpLocks noChangeShapeType="1"/>
              <a:stCxn id="56" idx="0"/>
              <a:endCxn id="111"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6"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514">
              <a:extLst>
                <a:ext uri="{FF2B5EF4-FFF2-40B4-BE49-F238E27FC236}">
                  <a16:creationId xmlns:a16="http://schemas.microsoft.com/office/drawing/2014/main" id="{8C9C682C-C537-0B4A-8C35-5EF72924B2CF}"/>
                </a:ext>
              </a:extLst>
            </p:cNvPr>
            <p:cNvCxnSpPr>
              <a:cxnSpLocks noChangeShapeType="1"/>
              <a:endCxn id="112"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101"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cxnSp>
          <p:nvCxnSpPr>
            <p:cNvPr id="102"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3"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4" name="Straight Connector 515">
              <a:extLst>
                <a:ext uri="{FF2B5EF4-FFF2-40B4-BE49-F238E27FC236}">
                  <a16:creationId xmlns:a16="http://schemas.microsoft.com/office/drawing/2014/main" id="{8F5D51C1-226C-6041-A49C-77285E66A8F2}"/>
                </a:ext>
              </a:extLst>
            </p:cNvPr>
            <p:cNvCxnSpPr>
              <a:cxnSpLocks noChangeShapeType="1"/>
              <a:stCxn id="141"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105"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400" dirty="0">
                  <a:solidFill>
                    <a:srgbClr val="000000"/>
                  </a:solidFill>
                  <a:cs typeface="Arial"/>
                </a:rPr>
                <a:t>   </a:t>
              </a:r>
            </a:p>
          </p:txBody>
        </p:sp>
        <p:cxnSp>
          <p:nvCxnSpPr>
            <p:cNvPr id="106" name="Straight Connector 519">
              <a:extLst>
                <a:ext uri="{FF2B5EF4-FFF2-40B4-BE49-F238E27FC236}">
                  <a16:creationId xmlns:a16="http://schemas.microsoft.com/office/drawing/2014/main" id="{0D76712C-6BAC-0F4F-83BA-864634AFEA71}"/>
                </a:ext>
              </a:extLst>
            </p:cNvPr>
            <p:cNvCxnSpPr>
              <a:cxnSpLocks noChangeShapeType="1"/>
              <a:stCxn id="105" idx="6"/>
              <a:endCxn id="339"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7"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8" name="Straight Connector 7">
              <a:extLst>
                <a:ext uri="{FF2B5EF4-FFF2-40B4-BE49-F238E27FC236}">
                  <a16:creationId xmlns:a16="http://schemas.microsoft.com/office/drawing/2014/main" id="{DD44BBBA-67CC-324B-82FA-1F06761240E6}"/>
                </a:ext>
              </a:extLst>
            </p:cNvPr>
            <p:cNvCxnSpPr>
              <a:cxnSpLocks noChangeShapeType="1"/>
              <a:stCxn id="213" idx="5"/>
              <a:endCxn id="337"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9" name="Straight Connector 415">
              <a:extLst>
                <a:ext uri="{FF2B5EF4-FFF2-40B4-BE49-F238E27FC236}">
                  <a16:creationId xmlns:a16="http://schemas.microsoft.com/office/drawing/2014/main" id="{E5879C3B-C51B-F044-AB12-0AC49119D6A9}"/>
                </a:ext>
              </a:extLst>
            </p:cNvPr>
            <p:cNvCxnSpPr>
              <a:cxnSpLocks noChangeShapeType="1"/>
              <a:endCxn id="173"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10" name="Straight Connector 523">
              <a:extLst>
                <a:ext uri="{FF2B5EF4-FFF2-40B4-BE49-F238E27FC236}">
                  <a16:creationId xmlns:a16="http://schemas.microsoft.com/office/drawing/2014/main" id="{38228BDF-4479-0A49-B534-DBFBE9AC9F97}"/>
                </a:ext>
              </a:extLst>
            </p:cNvPr>
            <p:cNvCxnSpPr>
              <a:cxnSpLocks noChangeShapeType="1"/>
              <a:stCxn id="136"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111"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112"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cxnSp>
          <p:nvCxnSpPr>
            <p:cNvPr id="113" name="Straight Connector 39941">
              <a:extLst>
                <a:ext uri="{FF2B5EF4-FFF2-40B4-BE49-F238E27FC236}">
                  <a16:creationId xmlns:a16="http://schemas.microsoft.com/office/drawing/2014/main" id="{88CB59FF-B4E1-3045-B6B9-87E198A0A2F4}"/>
                </a:ext>
              </a:extLst>
            </p:cNvPr>
            <p:cNvCxnSpPr>
              <a:cxnSpLocks noChangeShapeType="1"/>
              <a:stCxn id="112" idx="0"/>
              <a:endCxn id="201"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14" name="Straight Connector 524">
              <a:extLst>
                <a:ext uri="{FF2B5EF4-FFF2-40B4-BE49-F238E27FC236}">
                  <a16:creationId xmlns:a16="http://schemas.microsoft.com/office/drawing/2014/main" id="{54823C0A-DE8A-3A46-9135-EC29ADC3944E}"/>
                </a:ext>
              </a:extLst>
            </p:cNvPr>
            <p:cNvCxnSpPr>
              <a:cxnSpLocks noChangeShapeType="1"/>
              <a:endCxn id="175"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343" name="Group 418">
            <a:extLst>
              <a:ext uri="{FF2B5EF4-FFF2-40B4-BE49-F238E27FC236}">
                <a16:creationId xmlns:a16="http://schemas.microsoft.com/office/drawing/2014/main" id="{64878C9C-88A7-1B45-89D7-909D79798F1A}"/>
              </a:ext>
            </a:extLst>
          </p:cNvPr>
          <p:cNvGrpSpPr>
            <a:grpSpLocks/>
          </p:cNvGrpSpPr>
          <p:nvPr/>
        </p:nvGrpSpPr>
        <p:grpSpPr bwMode="auto">
          <a:xfrm>
            <a:off x="2015991" y="4932092"/>
            <a:ext cx="874712" cy="506412"/>
            <a:chOff x="2889" y="1631"/>
            <a:chExt cx="980" cy="743"/>
          </a:xfrm>
        </p:grpSpPr>
        <p:sp>
          <p:nvSpPr>
            <p:cNvPr id="34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45"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defRPr/>
              </a:pPr>
              <a:endParaRPr lang="en-US" sz="2400" dirty="0">
                <a:solidFill>
                  <a:srgbClr val="00CCFF"/>
                </a:solidFill>
                <a:latin typeface="Arial" charset="0"/>
                <a:ea typeface="ＭＳ Ｐゴシック" charset="0"/>
                <a:cs typeface="ＭＳ Ｐゴシック" charset="0"/>
              </a:endParaRPr>
            </a:p>
          </p:txBody>
        </p:sp>
      </p:grpSp>
      <p:sp>
        <p:nvSpPr>
          <p:cNvPr id="346"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738305" y="5384532"/>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347" name="Group 827">
            <a:extLst>
              <a:ext uri="{FF2B5EF4-FFF2-40B4-BE49-F238E27FC236}">
                <a16:creationId xmlns:a16="http://schemas.microsoft.com/office/drawing/2014/main" id="{FD173FB9-420D-9E49-8542-9E15A51B5B09}"/>
              </a:ext>
            </a:extLst>
          </p:cNvPr>
          <p:cNvGrpSpPr>
            <a:grpSpLocks/>
          </p:cNvGrpSpPr>
          <p:nvPr/>
        </p:nvGrpSpPr>
        <p:grpSpPr bwMode="auto">
          <a:xfrm>
            <a:off x="5964105" y="3660504"/>
            <a:ext cx="347663" cy="679450"/>
            <a:chOff x="7923189" y="2486664"/>
            <a:chExt cx="360377" cy="884585"/>
          </a:xfrm>
        </p:grpSpPr>
        <p:pic>
          <p:nvPicPr>
            <p:cNvPr id="348"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9"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350"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51"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52"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53"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54"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55"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380"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81"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56"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57"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378"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9"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58"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59"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60"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376"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7"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61"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362"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374"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5"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63"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64"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65"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66"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67"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68"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69"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0"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1"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dirty="0">
                  <a:solidFill>
                    <a:srgbClr val="FF0000"/>
                  </a:solidFill>
                  <a:cs typeface="Arial"/>
                </a:endParaRPr>
              </a:p>
            </p:txBody>
          </p:sp>
          <p:sp>
            <p:nvSpPr>
              <p:cNvPr id="372"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73"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grpSp>
      <p:grpSp>
        <p:nvGrpSpPr>
          <p:cNvPr id="382" name="Group 897">
            <a:extLst>
              <a:ext uri="{FF2B5EF4-FFF2-40B4-BE49-F238E27FC236}">
                <a16:creationId xmlns:a16="http://schemas.microsoft.com/office/drawing/2014/main" id="{598C6C67-F8C4-A042-A92C-2B94B91C364A}"/>
              </a:ext>
            </a:extLst>
          </p:cNvPr>
          <p:cNvGrpSpPr>
            <a:grpSpLocks/>
          </p:cNvGrpSpPr>
          <p:nvPr/>
        </p:nvGrpSpPr>
        <p:grpSpPr bwMode="auto">
          <a:xfrm>
            <a:off x="7643679" y="3933554"/>
            <a:ext cx="347663" cy="681038"/>
            <a:chOff x="7923189" y="2486664"/>
            <a:chExt cx="360377" cy="884585"/>
          </a:xfrm>
        </p:grpSpPr>
        <p:pic>
          <p:nvPicPr>
            <p:cNvPr id="383"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4"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385"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86"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87"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88"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389"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90"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415"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16"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91"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92"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413"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14"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93"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94"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nvGrpSpPr>
              <p:cNvPr id="395"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411"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12"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96"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397"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409"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10"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sp>
            <p:nvSpPr>
              <p:cNvPr id="398"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399"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00"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01"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02"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03"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04"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05"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06"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dirty="0">
                  <a:solidFill>
                    <a:srgbClr val="FF0000"/>
                  </a:solidFill>
                  <a:cs typeface="Arial"/>
                </a:endParaRPr>
              </a:p>
            </p:txBody>
          </p:sp>
          <p:sp>
            <p:nvSpPr>
              <p:cNvPr id="407"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sp>
            <p:nvSpPr>
              <p:cNvPr id="408"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dirty="0">
                  <a:solidFill>
                    <a:srgbClr val="000000"/>
                  </a:solidFill>
                  <a:cs typeface="Arial"/>
                </a:endParaRPr>
              </a:p>
            </p:txBody>
          </p:sp>
        </p:grpSp>
      </p:grpSp>
      <p:grpSp>
        <p:nvGrpSpPr>
          <p:cNvPr id="417" name="Group 15">
            <a:extLst>
              <a:ext uri="{FF2B5EF4-FFF2-40B4-BE49-F238E27FC236}">
                <a16:creationId xmlns:a16="http://schemas.microsoft.com/office/drawing/2014/main" id="{246C61B4-2DD0-DC41-8DDB-58BD5215DB8E}"/>
              </a:ext>
            </a:extLst>
          </p:cNvPr>
          <p:cNvGrpSpPr>
            <a:grpSpLocks/>
          </p:cNvGrpSpPr>
          <p:nvPr/>
        </p:nvGrpSpPr>
        <p:grpSpPr bwMode="auto">
          <a:xfrm>
            <a:off x="9283565" y="4473304"/>
            <a:ext cx="990600" cy="731838"/>
            <a:chOff x="7707615" y="4368892"/>
            <a:chExt cx="990551" cy="731635"/>
          </a:xfrm>
        </p:grpSpPr>
        <p:pic>
          <p:nvPicPr>
            <p:cNvPr id="418" name="Picture 14">
              <a:extLst>
                <a:ext uri="{FF2B5EF4-FFF2-40B4-BE49-F238E27FC236}">
                  <a16:creationId xmlns:a16="http://schemas.microsoft.com/office/drawing/2014/main" id="{8B49AFDD-88BF-0644-9165-905D632886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488"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89"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90"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91"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92"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3"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518"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9"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4"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5"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516"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7"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6"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97"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8"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514"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5"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9"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500"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512"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3"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501"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2"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03"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04"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5"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06"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7"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8"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9"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510"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1"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nvGrpSpPr>
            <p:cNvPr id="420"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454"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55"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7"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59"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60"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1"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486"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7"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2"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3"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484"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5"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4"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65"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6"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482"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3"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7"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468"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480"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1"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9"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0"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71"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72"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3"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74"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5"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6"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7"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478"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9"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nvGrpSpPr>
            <p:cNvPr id="421"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422"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23"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24"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25"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26"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27"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452"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3"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28"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29"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450"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1"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0"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1"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32"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448"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9"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3"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grpSp>
            <p:nvGrpSpPr>
              <p:cNvPr id="434"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446"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7"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5"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6"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37"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38"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9"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440"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1"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2"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3"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444"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5"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grpSp>
        <p:nvGrpSpPr>
          <p:cNvPr id="520" name="Group 19">
            <a:extLst>
              <a:ext uri="{FF2B5EF4-FFF2-40B4-BE49-F238E27FC236}">
                <a16:creationId xmlns:a16="http://schemas.microsoft.com/office/drawing/2014/main" id="{06C52556-3B7F-CA46-899E-C10EBF5C4BFA}"/>
              </a:ext>
            </a:extLst>
          </p:cNvPr>
          <p:cNvGrpSpPr>
            <a:grpSpLocks/>
          </p:cNvGrpSpPr>
          <p:nvPr/>
        </p:nvGrpSpPr>
        <p:grpSpPr bwMode="auto">
          <a:xfrm>
            <a:off x="1803266" y="3824017"/>
            <a:ext cx="982663" cy="1585912"/>
            <a:chOff x="226804" y="3719080"/>
            <a:chExt cx="982820" cy="1586234"/>
          </a:xfrm>
        </p:grpSpPr>
        <p:pic>
          <p:nvPicPr>
            <p:cNvPr id="521" name="Picture 9">
              <a:extLst>
                <a:ext uri="{FF2B5EF4-FFF2-40B4-BE49-F238E27FC236}">
                  <a16:creationId xmlns:a16="http://schemas.microsoft.com/office/drawing/2014/main" id="{885F0363-C2C7-B040-9A9F-8762313A0D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cs typeface="Arial"/>
              </a:endParaRPr>
            </a:p>
          </p:txBody>
        </p:sp>
        <p:pic>
          <p:nvPicPr>
            <p:cNvPr id="523"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4" name="Group 22">
            <a:extLst>
              <a:ext uri="{FF2B5EF4-FFF2-40B4-BE49-F238E27FC236}">
                <a16:creationId xmlns:a16="http://schemas.microsoft.com/office/drawing/2014/main" id="{5C53D66F-2454-534A-B251-EF79F3D2D063}"/>
              </a:ext>
            </a:extLst>
          </p:cNvPr>
          <p:cNvGrpSpPr>
            <a:grpSpLocks/>
          </p:cNvGrpSpPr>
          <p:nvPr/>
        </p:nvGrpSpPr>
        <p:grpSpPr bwMode="auto">
          <a:xfrm>
            <a:off x="1196055" y="5463079"/>
            <a:ext cx="1856086" cy="338554"/>
            <a:chOff x="5957397" y="-30236"/>
            <a:chExt cx="1856111" cy="338972"/>
          </a:xfrm>
        </p:grpSpPr>
        <p:sp>
          <p:nvSpPr>
            <p:cNvPr id="525" name="Rectangle 20">
              <a:extLst>
                <a:ext uri="{FF2B5EF4-FFF2-40B4-BE49-F238E27FC236}">
                  <a16:creationId xmlns:a16="http://schemas.microsoft.com/office/drawing/2014/main" id="{9DB5E779-F208-9B41-B538-A1AA669BD2E5}"/>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cs typeface="Arial"/>
              </a:endParaRPr>
            </a:p>
          </p:txBody>
        </p:sp>
        <p:sp>
          <p:nvSpPr>
            <p:cNvPr id="526" name="TextBox 21">
              <a:extLst>
                <a:ext uri="{FF2B5EF4-FFF2-40B4-BE49-F238E27FC236}">
                  <a16:creationId xmlns:a16="http://schemas.microsoft.com/office/drawing/2014/main" id="{BC52E3C7-5102-E549-BEF6-5D6E61CFD9B1}"/>
                </a:ext>
              </a:extLst>
            </p:cNvPr>
            <p:cNvSpPr txBox="1">
              <a:spLocks noChangeArrowheads="1"/>
            </p:cNvSpPr>
            <p:nvPr/>
          </p:nvSpPr>
          <p:spPr bwMode="auto">
            <a:xfrm>
              <a:off x="5957397" y="-30236"/>
              <a:ext cx="1856111" cy="33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1600" dirty="0">
                  <a:solidFill>
                    <a:srgbClr val="FFFFFF"/>
                  </a:solidFill>
                  <a:cs typeface="Arial"/>
                </a:rPr>
                <a:t>where’s Madmen?</a:t>
              </a:r>
            </a:p>
          </p:txBody>
        </p:sp>
      </p:grpSp>
      <p:grpSp>
        <p:nvGrpSpPr>
          <p:cNvPr id="527" name="Group 1112">
            <a:extLst>
              <a:ext uri="{FF2B5EF4-FFF2-40B4-BE49-F238E27FC236}">
                <a16:creationId xmlns:a16="http://schemas.microsoft.com/office/drawing/2014/main" id="{53C9D43F-CF97-804C-AB6A-00DEC2449E31}"/>
              </a:ext>
            </a:extLst>
          </p:cNvPr>
          <p:cNvGrpSpPr>
            <a:grpSpLocks/>
          </p:cNvGrpSpPr>
          <p:nvPr/>
        </p:nvGrpSpPr>
        <p:grpSpPr bwMode="auto">
          <a:xfrm>
            <a:off x="9542347" y="5169521"/>
            <a:ext cx="1279517" cy="338554"/>
            <a:chOff x="5931471" y="-30236"/>
            <a:chExt cx="1279738" cy="339388"/>
          </a:xfrm>
        </p:grpSpPr>
        <p:sp>
          <p:nvSpPr>
            <p:cNvPr id="528" name="Rectangle 1113">
              <a:extLst>
                <a:ext uri="{FF2B5EF4-FFF2-40B4-BE49-F238E27FC236}">
                  <a16:creationId xmlns:a16="http://schemas.microsoft.com/office/drawing/2014/main" id="{CEB0D8F2-12E1-5148-8CC2-45D6340D7B05}"/>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dirty="0">
                <a:solidFill>
                  <a:srgbClr val="000000"/>
                </a:solidFill>
                <a:cs typeface="Arial"/>
              </a:endParaRPr>
            </a:p>
          </p:txBody>
        </p:sp>
        <p:sp>
          <p:nvSpPr>
            <p:cNvPr id="529" name="TextBox 1114">
              <a:extLst>
                <a:ext uri="{FF2B5EF4-FFF2-40B4-BE49-F238E27FC236}">
                  <a16:creationId xmlns:a16="http://schemas.microsoft.com/office/drawing/2014/main" id="{ED0C07AF-EC8A-1D44-A984-8A2456A295A2}"/>
                </a:ext>
              </a:extLst>
            </p:cNvPr>
            <p:cNvSpPr txBox="1">
              <a:spLocks noChangeArrowheads="1"/>
            </p:cNvSpPr>
            <p:nvPr/>
          </p:nvSpPr>
          <p:spPr bwMode="auto">
            <a:xfrm>
              <a:off x="5931471" y="-30236"/>
              <a:ext cx="1279738" cy="33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1600" dirty="0">
                  <a:solidFill>
                    <a:srgbClr val="FFFFFF"/>
                  </a:solidFill>
                  <a:cs typeface="Arial"/>
                </a:rPr>
                <a:t>manifest file</a:t>
              </a:r>
            </a:p>
          </p:txBody>
        </p:sp>
      </p:grpSp>
      <p:sp>
        <p:nvSpPr>
          <p:cNvPr id="530" name="Freeform 27">
            <a:extLst>
              <a:ext uri="{FF2B5EF4-FFF2-40B4-BE49-F238E27FC236}">
                <a16:creationId xmlns:a16="http://schemas.microsoft.com/office/drawing/2014/main" id="{068BEAB9-D8D3-C441-9C37-3B12CF5A5614}"/>
              </a:ext>
            </a:extLst>
          </p:cNvPr>
          <p:cNvSpPr>
            <a:spLocks/>
          </p:cNvSpPr>
          <p:nvPr/>
        </p:nvSpPr>
        <p:spPr bwMode="auto">
          <a:xfrm>
            <a:off x="2623282" y="4334038"/>
            <a:ext cx="1008063"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31" name="Freeform 1120">
            <a:extLst>
              <a:ext uri="{FF2B5EF4-FFF2-40B4-BE49-F238E27FC236}">
                <a16:creationId xmlns:a16="http://schemas.microsoft.com/office/drawing/2014/main" id="{1FA9C861-3CFD-5C47-9603-F36C34D39F14}"/>
              </a:ext>
            </a:extLst>
          </p:cNvPr>
          <p:cNvSpPr>
            <a:spLocks/>
          </p:cNvSpPr>
          <p:nvPr/>
        </p:nvSpPr>
        <p:spPr bwMode="auto">
          <a:xfrm flipV="1">
            <a:off x="2676393" y="5232132"/>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eaLnBrk="0" fontAlgn="base" hangingPunct="0">
              <a:spcBef>
                <a:spcPct val="20000"/>
              </a:spcBef>
              <a:spcAft>
                <a:spcPct val="0"/>
              </a:spcAft>
              <a:buClr>
                <a:srgbClr val="3333CC"/>
              </a:buClr>
              <a:buSzPct val="85000"/>
              <a:defRPr/>
            </a:pPr>
            <a:endParaRPr lang="en-US" sz="2000" dirty="0">
              <a:solidFill>
                <a:srgbClr val="000000"/>
              </a:solidFill>
              <a:latin typeface="Arial" panose="020B0604020202020204" pitchFamily="34" charset="0"/>
              <a:ea typeface="ＭＳ Ｐゴシック" panose="020B0600070205080204" pitchFamily="34" charset="-128"/>
              <a:cs typeface="Arial"/>
            </a:endParaRPr>
          </a:p>
        </p:txBody>
      </p:sp>
      <p:sp>
        <p:nvSpPr>
          <p:cNvPr id="532" name="灯片编号占位符 2">
            <a:extLst>
              <a:ext uri="{FF2B5EF4-FFF2-40B4-BE49-F238E27FC236}">
                <a16:creationId xmlns:a16="http://schemas.microsoft.com/office/drawing/2014/main" id="{E8740B0A-B48D-464D-9F3D-5FAB6818DB4B}"/>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1985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4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20"/>
                                        </p:tgtEl>
                                        <p:attrNameLst>
                                          <p:attrName>style.visibility</p:attrName>
                                        </p:attrNameLst>
                                      </p:cBhvr>
                                      <p:to>
                                        <p:strVal val="visible"/>
                                      </p:to>
                                    </p:set>
                                    <p:animEffect transition="in" filter="wipe(down)">
                                      <p:cBhvr>
                                        <p:cTn id="17" dur="500"/>
                                        <p:tgtEl>
                                          <p:spTgt spid="5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dissolve">
                                      <p:cBhvr>
                                        <p:cTn id="22" dur="500"/>
                                        <p:tgtEl>
                                          <p:spTgt spid="524"/>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1.25E-6 3.7037E-6 L 0.08763 -0.02917 L 0.11107 -0.02686 L 0.24635 0.00185 L 0.3569 -0.03079 L 0.42682 -0.00486 L 0.48242 0.01551 L 0.56042 -0.01088 L 0.60026 -0.0551 " pathEditMode="relative" rAng="0" ptsTypes="AAAAAAAAA">
                                      <p:cBhvr>
                                        <p:cTn id="25" dur="2000" fill="hold"/>
                                        <p:tgtEl>
                                          <p:spTgt spid="524"/>
                                        </p:tgtEl>
                                        <p:attrNameLst>
                                          <p:attrName>ppt_x</p:attrName>
                                          <p:attrName>ppt_y</p:attrName>
                                        </p:attrNameLst>
                                      </p:cBhvr>
                                      <p:rCtr x="30013" y="-1991"/>
                                    </p:animMotion>
                                  </p:childTnLst>
                                </p:cTn>
                              </p:par>
                            </p:childTnLst>
                          </p:cTn>
                        </p:par>
                        <p:par>
                          <p:cTn id="26" fill="hold">
                            <p:stCondLst>
                              <p:cond delay="2500"/>
                            </p:stCondLst>
                            <p:childTnLst>
                              <p:par>
                                <p:cTn id="27" presetID="9" presetClass="exit" presetSubtype="0" fill="hold" nodeType="afterEffect">
                                  <p:stCondLst>
                                    <p:cond delay="0"/>
                                  </p:stCondLst>
                                  <p:childTnLst>
                                    <p:animEffect transition="out" filter="dissolve">
                                      <p:cBhvr>
                                        <p:cTn id="28" dur="500"/>
                                        <p:tgtEl>
                                          <p:spTgt spid="524"/>
                                        </p:tgtEl>
                                      </p:cBhvr>
                                    </p:animEffect>
                                    <p:set>
                                      <p:cBhvr>
                                        <p:cTn id="29" dur="1" fill="hold">
                                          <p:stCondLst>
                                            <p:cond delay="499"/>
                                          </p:stCondLst>
                                        </p:cTn>
                                        <p:tgtEl>
                                          <p:spTgt spid="524"/>
                                        </p:tgtEl>
                                        <p:attrNameLst>
                                          <p:attrName>style.visibility</p:attrName>
                                        </p:attrNameLst>
                                      </p:cBhvr>
                                      <p:to>
                                        <p:strVal val="hidden"/>
                                      </p:to>
                                    </p:set>
                                  </p:childTnLst>
                                </p:cTn>
                              </p:par>
                            </p:childTnLst>
                          </p:cTn>
                        </p:par>
                        <p:par>
                          <p:cTn id="30" fill="hold">
                            <p:stCondLst>
                              <p:cond delay="3000"/>
                            </p:stCondLst>
                            <p:childTnLst>
                              <p:par>
                                <p:cTn id="31" presetID="9" presetClass="entr" presetSubtype="0" fill="hold" nodeType="afterEffect">
                                  <p:stCondLst>
                                    <p:cond delay="0"/>
                                  </p:stCondLst>
                                  <p:childTnLst>
                                    <p:set>
                                      <p:cBhvr>
                                        <p:cTn id="32" dur="1" fill="hold">
                                          <p:stCondLst>
                                            <p:cond delay="0"/>
                                          </p:stCondLst>
                                        </p:cTn>
                                        <p:tgtEl>
                                          <p:spTgt spid="527"/>
                                        </p:tgtEl>
                                        <p:attrNameLst>
                                          <p:attrName>style.visibility</p:attrName>
                                        </p:attrNameLst>
                                      </p:cBhvr>
                                      <p:to>
                                        <p:strVal val="visible"/>
                                      </p:to>
                                    </p:set>
                                    <p:animEffect transition="in" filter="dissolve">
                                      <p:cBhvr>
                                        <p:cTn id="33" dur="500"/>
                                        <p:tgtEl>
                                          <p:spTgt spid="527"/>
                                        </p:tgtEl>
                                      </p:cBhvr>
                                    </p:animEffect>
                                  </p:child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0.07734 -0.01828 L -0.02943 0.05209 L -0.16276 0.00371 L -0.28894 0.03449 L -0.46107 0.01019 L -0.56901 0.03681 " pathEditMode="relative" rAng="0" ptsTypes="AAAAAA">
                                      <p:cBhvr>
                                        <p:cTn id="36" dur="2000" fill="hold"/>
                                        <p:tgtEl>
                                          <p:spTgt spid="527"/>
                                        </p:tgtEl>
                                        <p:attrNameLst>
                                          <p:attrName>ppt_x</p:attrName>
                                          <p:attrName>ppt_y</p:attrName>
                                        </p:attrNameLst>
                                      </p:cBhvr>
                                      <p:rCtr x="-32318" y="3519"/>
                                    </p:animMotion>
                                  </p:childTnLst>
                                </p:cTn>
                              </p:par>
                            </p:childTnLst>
                          </p:cTn>
                        </p:par>
                        <p:par>
                          <p:cTn id="37" fill="hold">
                            <p:stCondLst>
                              <p:cond delay="5500"/>
                            </p:stCondLst>
                            <p:childTnLst>
                              <p:par>
                                <p:cTn id="38" presetID="9" presetClass="exit" presetSubtype="0" fill="hold" nodeType="afterEffect">
                                  <p:stCondLst>
                                    <p:cond delay="0"/>
                                  </p:stCondLst>
                                  <p:childTnLst>
                                    <p:animEffect transition="out" filter="dissolve">
                                      <p:cBhvr>
                                        <p:cTn id="39" dur="500"/>
                                        <p:tgtEl>
                                          <p:spTgt spid="527"/>
                                        </p:tgtEl>
                                      </p:cBhvr>
                                    </p:animEffect>
                                    <p:set>
                                      <p:cBhvr>
                                        <p:cTn id="40" dur="1" fill="hold">
                                          <p:stCondLst>
                                            <p:cond delay="499"/>
                                          </p:stCondLst>
                                        </p:cTn>
                                        <p:tgtEl>
                                          <p:spTgt spid="527"/>
                                        </p:tgtEl>
                                        <p:attrNameLst>
                                          <p:attrName>style.visibility</p:attrName>
                                        </p:attrNameLst>
                                      </p:cBhvr>
                                      <p:to>
                                        <p:strVal val="hidden"/>
                                      </p:to>
                                    </p:set>
                                  </p:childTnLst>
                                </p:cTn>
                              </p:par>
                            </p:childTnLst>
                          </p:cTn>
                        </p:par>
                        <p:par>
                          <p:cTn id="41" fill="hold">
                            <p:stCondLst>
                              <p:cond delay="6000"/>
                            </p:stCondLst>
                            <p:childTnLst>
                              <p:par>
                                <p:cTn id="42" presetID="9" presetClass="entr" presetSubtype="0" fill="hold" nodeType="afterEffect">
                                  <p:stCondLst>
                                    <p:cond delay="0"/>
                                  </p:stCondLst>
                                  <p:childTnLst>
                                    <p:set>
                                      <p:cBhvr>
                                        <p:cTn id="43" dur="1" fill="hold">
                                          <p:stCondLst>
                                            <p:cond delay="0"/>
                                          </p:stCondLst>
                                        </p:cTn>
                                        <p:tgtEl>
                                          <p:spTgt spid="530"/>
                                        </p:tgtEl>
                                        <p:attrNameLst>
                                          <p:attrName>style.visibility</p:attrName>
                                        </p:attrNameLst>
                                      </p:cBhvr>
                                      <p:to>
                                        <p:strVal val="visible"/>
                                      </p:to>
                                    </p:set>
                                    <p:animEffect transition="in" filter="dissolve">
                                      <p:cBhvr>
                                        <p:cTn id="44" dur="500"/>
                                        <p:tgtEl>
                                          <p:spTgt spid="530"/>
                                        </p:tgtEl>
                                      </p:cBhvr>
                                    </p:animEffect>
                                  </p:childTnLst>
                                </p:cTn>
                              </p:par>
                            </p:childTnLst>
                          </p:cTn>
                        </p:par>
                        <p:par>
                          <p:cTn id="45" fill="hold">
                            <p:stCondLst>
                              <p:cond delay="6500"/>
                            </p:stCondLst>
                            <p:childTnLst>
                              <p:par>
                                <p:cTn id="46" presetID="9" presetClass="exit" presetSubtype="0" fill="hold" nodeType="afterEffect">
                                  <p:stCondLst>
                                    <p:cond delay="0"/>
                                  </p:stCondLst>
                                  <p:childTnLst>
                                    <p:animEffect transition="out" filter="dissolve">
                                      <p:cBhvr>
                                        <p:cTn id="47" dur="500"/>
                                        <p:tgtEl>
                                          <p:spTgt spid="530"/>
                                        </p:tgtEl>
                                      </p:cBhvr>
                                    </p:animEffect>
                                    <p:set>
                                      <p:cBhvr>
                                        <p:cTn id="48" dur="1" fill="hold">
                                          <p:stCondLst>
                                            <p:cond delay="499"/>
                                          </p:stCondLst>
                                        </p:cTn>
                                        <p:tgtEl>
                                          <p:spTgt spid="530"/>
                                        </p:tgtEl>
                                        <p:attrNameLst>
                                          <p:attrName>style.visibility</p:attrName>
                                        </p:attrNameLst>
                                      </p:cBhvr>
                                      <p:to>
                                        <p:strVal val="hidden"/>
                                      </p:to>
                                    </p:set>
                                  </p:childTnLst>
                                </p:cTn>
                              </p:par>
                            </p:childTnLst>
                          </p:cTn>
                        </p:par>
                        <p:par>
                          <p:cTn id="49" fill="hold">
                            <p:stCondLst>
                              <p:cond delay="7000"/>
                            </p:stCondLst>
                            <p:childTnLst>
                              <p:par>
                                <p:cTn id="50" presetID="9" presetClass="entr" presetSubtype="0" fill="hold" nodeType="afterEffect">
                                  <p:stCondLst>
                                    <p:cond delay="0"/>
                                  </p:stCondLst>
                                  <p:childTnLst>
                                    <p:set>
                                      <p:cBhvr>
                                        <p:cTn id="51" dur="1" fill="hold">
                                          <p:stCondLst>
                                            <p:cond delay="0"/>
                                          </p:stCondLst>
                                        </p:cTn>
                                        <p:tgtEl>
                                          <p:spTgt spid="531"/>
                                        </p:tgtEl>
                                        <p:attrNameLst>
                                          <p:attrName>style.visibility</p:attrName>
                                        </p:attrNameLst>
                                      </p:cBhvr>
                                      <p:to>
                                        <p:strVal val="visible"/>
                                      </p:to>
                                    </p:set>
                                    <p:animEffect transition="in" filter="dissolve">
                                      <p:cBhvr>
                                        <p:cTn id="52"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r>
              <a:rPr lang="zh-CN" altLang="en-US" dirty="0"/>
              <a:t>：</a:t>
            </a:r>
            <a:r>
              <a:rPr lang="en-US" altLang="zh-CN" dirty="0"/>
              <a:t>HTTP</a:t>
            </a:r>
            <a:r>
              <a:rPr lang="zh-CN" altLang="en-US" dirty="0"/>
              <a:t>重定向</a:t>
            </a:r>
            <a:endParaRPr kumimoji="1" lang="zh-CN" altLang="en-US" dirty="0"/>
          </a:p>
        </p:txBody>
      </p:sp>
      <p:sp>
        <p:nvSpPr>
          <p:cNvPr id="4" name="内容占位符 3"/>
          <p:cNvSpPr>
            <a:spLocks noGrp="1"/>
          </p:cNvSpPr>
          <p:nvPr>
            <p:ph idx="1"/>
          </p:nvPr>
        </p:nvSpPr>
        <p:spPr>
          <a:xfrm>
            <a:off x="609601" y="1600203"/>
            <a:ext cx="4295228" cy="4525963"/>
          </a:xfrm>
        </p:spPr>
        <p:txBody>
          <a:bodyPr>
            <a:normAutofit/>
          </a:bodyPr>
          <a:lstStyle/>
          <a:p>
            <a:pPr>
              <a:lnSpc>
                <a:spcPct val="130000"/>
              </a:lnSpc>
            </a:pPr>
            <a:r>
              <a:rPr lang="zh-CN" altLang="en-US" dirty="0">
                <a:solidFill>
                  <a:prstClr val="black"/>
                </a:solidFill>
              </a:rPr>
              <a:t>目标：将请求调度到较近或负载较轻的</a:t>
            </a:r>
            <a:r>
              <a:rPr lang="en-US" altLang="zh-CN" dirty="0">
                <a:solidFill>
                  <a:prstClr val="black"/>
                </a:solidFill>
              </a:rPr>
              <a:t>CDN</a:t>
            </a:r>
            <a:r>
              <a:rPr lang="zh-CN" altLang="en-US" dirty="0">
                <a:solidFill>
                  <a:prstClr val="black"/>
                </a:solidFill>
              </a:rPr>
              <a:t>服务器</a:t>
            </a:r>
            <a:endParaRPr lang="en-US" altLang="zh-CN" dirty="0">
              <a:solidFill>
                <a:srgbClr val="C00000"/>
              </a:solidFill>
            </a:endParaRPr>
          </a:p>
          <a:p>
            <a:pPr>
              <a:lnSpc>
                <a:spcPct val="130000"/>
              </a:lnSpc>
            </a:pPr>
            <a:endParaRPr lang="en-US" altLang="zh-CN" dirty="0">
              <a:solidFill>
                <a:srgbClr val="C00000"/>
              </a:solidFill>
            </a:endParaRPr>
          </a:p>
          <a:p>
            <a:pPr>
              <a:lnSpc>
                <a:spcPct val="130000"/>
              </a:lnSpc>
            </a:pPr>
            <a:r>
              <a:rPr lang="zh-CN" altLang="en-US" dirty="0">
                <a:solidFill>
                  <a:srgbClr val="C00000"/>
                </a:solidFill>
              </a:rPr>
              <a:t>方法</a:t>
            </a:r>
            <a:r>
              <a:rPr lang="en-US" altLang="zh-CN" dirty="0">
                <a:solidFill>
                  <a:srgbClr val="C00000"/>
                </a:solidFill>
              </a:rPr>
              <a:t>1</a:t>
            </a:r>
            <a:r>
              <a:rPr lang="zh-CN" altLang="en-US" dirty="0">
                <a:solidFill>
                  <a:srgbClr val="C00000"/>
                </a:solidFill>
              </a:rPr>
              <a:t>：</a:t>
            </a:r>
            <a:r>
              <a:rPr lang="en-US" altLang="zh-CN" dirty="0">
                <a:solidFill>
                  <a:srgbClr val="BD0372"/>
                </a:solidFill>
              </a:rPr>
              <a:t>HTTP</a:t>
            </a:r>
            <a:r>
              <a:rPr lang="zh-CN" altLang="en-US" dirty="0">
                <a:solidFill>
                  <a:srgbClr val="BD0372"/>
                </a:solidFill>
              </a:rPr>
              <a:t>重定向</a:t>
            </a:r>
            <a:r>
              <a:rPr lang="zh-CN" altLang="en-US" dirty="0"/>
              <a:t>请求内容，服务提供者返回清单</a:t>
            </a:r>
            <a:r>
              <a:rPr lang="en-US" altLang="zh-CN" dirty="0">
                <a:solidFill>
                  <a:prstClr val="black"/>
                </a:solidFill>
              </a:rPr>
              <a:t>CDN</a:t>
            </a:r>
          </a:p>
          <a:p>
            <a:pPr marL="628650" lvl="1" indent="-271463">
              <a:lnSpc>
                <a:spcPct val="13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原始服务器决策</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CDN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服务器</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nSpc>
                <a:spcPct val="1300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HTTP</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响应：状态码</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30X</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Location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：指明新的位置</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0" indent="0">
              <a:buNone/>
            </a:pPr>
            <a:endParaRPr lang="zh-CN" altLang="en-US" sz="2400" dirty="0"/>
          </a:p>
        </p:txBody>
      </p:sp>
      <p:grpSp>
        <p:nvGrpSpPr>
          <p:cNvPr id="5" name="组合 4"/>
          <p:cNvGrpSpPr/>
          <p:nvPr/>
        </p:nvGrpSpPr>
        <p:grpSpPr>
          <a:xfrm>
            <a:off x="5257800" y="1676400"/>
            <a:ext cx="6842924" cy="3938087"/>
            <a:chOff x="5271877" y="1921595"/>
            <a:chExt cx="6842924" cy="3938087"/>
          </a:xfrm>
        </p:grpSpPr>
        <p:grpSp>
          <p:nvGrpSpPr>
            <p:cNvPr id="7" name="Group 102">
              <a:extLst>
                <a:ext uri="{FF2B5EF4-FFF2-40B4-BE49-F238E27FC236}">
                  <a16:creationId xmlns:a16="http://schemas.microsoft.com/office/drawing/2014/main" id="{E3C6DC3B-1C09-4C5A-87B5-A995CA1CFFB7}"/>
                </a:ext>
              </a:extLst>
            </p:cNvPr>
            <p:cNvGrpSpPr>
              <a:grpSpLocks/>
            </p:cNvGrpSpPr>
            <p:nvPr/>
          </p:nvGrpSpPr>
          <p:grpSpPr bwMode="auto">
            <a:xfrm>
              <a:off x="6384103" y="4363500"/>
              <a:ext cx="800203" cy="690934"/>
              <a:chOff x="-44" y="1473"/>
              <a:chExt cx="981" cy="1105"/>
            </a:xfrm>
          </p:grpSpPr>
          <p:pic>
            <p:nvPicPr>
              <p:cNvPr id="8" name="Picture 103" descr="desktop_computer_stylized_medium">
                <a:extLst>
                  <a:ext uri="{FF2B5EF4-FFF2-40B4-BE49-F238E27FC236}">
                    <a16:creationId xmlns:a16="http://schemas.microsoft.com/office/drawing/2014/main" id="{E4BA6A14-0635-42D8-A977-2E550892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04">
                <a:extLst>
                  <a:ext uri="{FF2B5EF4-FFF2-40B4-BE49-F238E27FC236}">
                    <a16:creationId xmlns:a16="http://schemas.microsoft.com/office/drawing/2014/main" id="{B0CB1265-CE83-4CC8-B871-A1814E5ECF0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Text Box 21">
              <a:extLst>
                <a:ext uri="{FF2B5EF4-FFF2-40B4-BE49-F238E27FC236}">
                  <a16:creationId xmlns:a16="http://schemas.microsoft.com/office/drawing/2014/main" id="{DBCA4983-5B6C-4576-BEF8-20835AE2F01A}"/>
                </a:ext>
              </a:extLst>
            </p:cNvPr>
            <p:cNvSpPr txBox="1">
              <a:spLocks noChangeArrowheads="1"/>
            </p:cNvSpPr>
            <p:nvPr/>
          </p:nvSpPr>
          <p:spPr bwMode="auto">
            <a:xfrm>
              <a:off x="6126481" y="5012193"/>
              <a:ext cx="14717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7">
              <a:extLst>
                <a:ext uri="{FF2B5EF4-FFF2-40B4-BE49-F238E27FC236}">
                  <a16:creationId xmlns:a16="http://schemas.microsoft.com/office/drawing/2014/main" id="{59063460-1CA4-4E44-BA85-AEE8CA56CB47}"/>
                </a:ext>
              </a:extLst>
            </p:cNvPr>
            <p:cNvSpPr txBox="1">
              <a:spLocks noChangeArrowheads="1"/>
            </p:cNvSpPr>
            <p:nvPr/>
          </p:nvSpPr>
          <p:spPr bwMode="auto">
            <a:xfrm>
              <a:off x="9613070" y="2618026"/>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原始服务器</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69">
              <a:extLst>
                <a:ext uri="{FF2B5EF4-FFF2-40B4-BE49-F238E27FC236}">
                  <a16:creationId xmlns:a16="http://schemas.microsoft.com/office/drawing/2014/main" id="{5894EBBA-2506-4F1B-A0FD-1CFB677A9BEE}"/>
                </a:ext>
              </a:extLst>
            </p:cNvPr>
            <p:cNvGrpSpPr>
              <a:grpSpLocks/>
            </p:cNvGrpSpPr>
            <p:nvPr/>
          </p:nvGrpSpPr>
          <p:grpSpPr bwMode="auto">
            <a:xfrm>
              <a:off x="8162053" y="1921595"/>
              <a:ext cx="504516" cy="647839"/>
              <a:chOff x="4140" y="429"/>
              <a:chExt cx="1425" cy="2396"/>
            </a:xfrm>
          </p:grpSpPr>
          <p:sp>
            <p:nvSpPr>
              <p:cNvPr id="13" name="Freeform 70">
                <a:extLst>
                  <a:ext uri="{FF2B5EF4-FFF2-40B4-BE49-F238E27FC236}">
                    <a16:creationId xmlns:a16="http://schemas.microsoft.com/office/drawing/2014/main" id="{FA8E2F80-EC9C-4091-8485-6DD2F25C1A84}"/>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71">
                <a:extLst>
                  <a:ext uri="{FF2B5EF4-FFF2-40B4-BE49-F238E27FC236}">
                    <a16:creationId xmlns:a16="http://schemas.microsoft.com/office/drawing/2014/main" id="{737F6822-DFB9-4EF2-A31C-A77213A9302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Freeform 72">
                <a:extLst>
                  <a:ext uri="{FF2B5EF4-FFF2-40B4-BE49-F238E27FC236}">
                    <a16:creationId xmlns:a16="http://schemas.microsoft.com/office/drawing/2014/main" id="{157928D5-FAA2-4C7D-8906-5DD23959358D}"/>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73">
                <a:extLst>
                  <a:ext uri="{FF2B5EF4-FFF2-40B4-BE49-F238E27FC236}">
                    <a16:creationId xmlns:a16="http://schemas.microsoft.com/office/drawing/2014/main" id="{5165D391-3DCB-48DB-8FE7-6360083D1552}"/>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74">
                <a:extLst>
                  <a:ext uri="{FF2B5EF4-FFF2-40B4-BE49-F238E27FC236}">
                    <a16:creationId xmlns:a16="http://schemas.microsoft.com/office/drawing/2014/main" id="{BFC1BF24-92A1-4CDE-AED3-C02D6290B35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Group 75">
                <a:extLst>
                  <a:ext uri="{FF2B5EF4-FFF2-40B4-BE49-F238E27FC236}">
                    <a16:creationId xmlns:a16="http://schemas.microsoft.com/office/drawing/2014/main" id="{3AD4AF61-8C5A-4879-9EA6-19ED1A7CB568}"/>
                  </a:ext>
                </a:extLst>
              </p:cNvPr>
              <p:cNvGrpSpPr>
                <a:grpSpLocks/>
              </p:cNvGrpSpPr>
              <p:nvPr/>
            </p:nvGrpSpPr>
            <p:grpSpPr bwMode="auto">
              <a:xfrm>
                <a:off x="4749" y="668"/>
                <a:ext cx="581" cy="145"/>
                <a:chOff x="614" y="2568"/>
                <a:chExt cx="725" cy="139"/>
              </a:xfrm>
            </p:grpSpPr>
            <p:sp>
              <p:nvSpPr>
                <p:cNvPr id="43" name="AutoShape 76">
                  <a:extLst>
                    <a:ext uri="{FF2B5EF4-FFF2-40B4-BE49-F238E27FC236}">
                      <a16:creationId xmlns:a16="http://schemas.microsoft.com/office/drawing/2014/main" id="{F75ADE5D-CCC1-42AD-BD51-A8CFEAD0AFE7}"/>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AutoShape 77">
                  <a:extLst>
                    <a:ext uri="{FF2B5EF4-FFF2-40B4-BE49-F238E27FC236}">
                      <a16:creationId xmlns:a16="http://schemas.microsoft.com/office/drawing/2014/main" id="{DC09C567-A9B5-4F35-9C7E-DC4E2DD4735D}"/>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Rectangle 78">
                <a:extLst>
                  <a:ext uri="{FF2B5EF4-FFF2-40B4-BE49-F238E27FC236}">
                    <a16:creationId xmlns:a16="http://schemas.microsoft.com/office/drawing/2014/main" id="{EB9F0F99-AC7D-4387-9A3C-806349207CBB}"/>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Group 79">
                <a:extLst>
                  <a:ext uri="{FF2B5EF4-FFF2-40B4-BE49-F238E27FC236}">
                    <a16:creationId xmlns:a16="http://schemas.microsoft.com/office/drawing/2014/main" id="{8A304646-94D7-404A-B8E3-D70C11BCB724}"/>
                  </a:ext>
                </a:extLst>
              </p:cNvPr>
              <p:cNvGrpSpPr>
                <a:grpSpLocks/>
              </p:cNvGrpSpPr>
              <p:nvPr/>
            </p:nvGrpSpPr>
            <p:grpSpPr bwMode="auto">
              <a:xfrm>
                <a:off x="4747" y="994"/>
                <a:ext cx="581" cy="134"/>
                <a:chOff x="614" y="2568"/>
                <a:chExt cx="725" cy="139"/>
              </a:xfrm>
            </p:grpSpPr>
            <p:sp>
              <p:nvSpPr>
                <p:cNvPr id="41" name="AutoShape 80">
                  <a:extLst>
                    <a:ext uri="{FF2B5EF4-FFF2-40B4-BE49-F238E27FC236}">
                      <a16:creationId xmlns:a16="http://schemas.microsoft.com/office/drawing/2014/main" id="{6BBDE8C4-7449-40D1-801D-45C326625EE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AutoShape 81">
                  <a:extLst>
                    <a:ext uri="{FF2B5EF4-FFF2-40B4-BE49-F238E27FC236}">
                      <a16:creationId xmlns:a16="http://schemas.microsoft.com/office/drawing/2014/main" id="{5C348898-D4CA-46A7-A842-CB69A6246C9A}"/>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 name="Rectangle 82">
                <a:extLst>
                  <a:ext uri="{FF2B5EF4-FFF2-40B4-BE49-F238E27FC236}">
                    <a16:creationId xmlns:a16="http://schemas.microsoft.com/office/drawing/2014/main" id="{E4014077-F104-4198-95D9-2465311EB142}"/>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83">
                <a:extLst>
                  <a:ext uri="{FF2B5EF4-FFF2-40B4-BE49-F238E27FC236}">
                    <a16:creationId xmlns:a16="http://schemas.microsoft.com/office/drawing/2014/main" id="{B8663F0B-0F91-4D6D-B052-AEC488AEF0F1}"/>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 name="Group 84">
                <a:extLst>
                  <a:ext uri="{FF2B5EF4-FFF2-40B4-BE49-F238E27FC236}">
                    <a16:creationId xmlns:a16="http://schemas.microsoft.com/office/drawing/2014/main" id="{5BF2256A-172C-4697-B1D9-F3C3591C45E0}"/>
                  </a:ext>
                </a:extLst>
              </p:cNvPr>
              <p:cNvGrpSpPr>
                <a:grpSpLocks/>
              </p:cNvGrpSpPr>
              <p:nvPr/>
            </p:nvGrpSpPr>
            <p:grpSpPr bwMode="auto">
              <a:xfrm>
                <a:off x="4735" y="1627"/>
                <a:ext cx="582" cy="151"/>
                <a:chOff x="614" y="2568"/>
                <a:chExt cx="725" cy="139"/>
              </a:xfrm>
            </p:grpSpPr>
            <p:sp>
              <p:nvSpPr>
                <p:cNvPr id="39" name="AutoShape 85">
                  <a:extLst>
                    <a:ext uri="{FF2B5EF4-FFF2-40B4-BE49-F238E27FC236}">
                      <a16:creationId xmlns:a16="http://schemas.microsoft.com/office/drawing/2014/main" id="{C6AC1FAE-9B95-4BFE-910B-B84B9C83975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AutoShape 86">
                  <a:extLst>
                    <a:ext uri="{FF2B5EF4-FFF2-40B4-BE49-F238E27FC236}">
                      <a16:creationId xmlns:a16="http://schemas.microsoft.com/office/drawing/2014/main" id="{AACC26CC-3BED-4A12-81A0-7F794B763565}"/>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Freeform 87">
                <a:extLst>
                  <a:ext uri="{FF2B5EF4-FFF2-40B4-BE49-F238E27FC236}">
                    <a16:creationId xmlns:a16="http://schemas.microsoft.com/office/drawing/2014/main" id="{D38E49B9-2276-49EE-9FA7-D0A0EA3DD061}"/>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Group 88">
                <a:extLst>
                  <a:ext uri="{FF2B5EF4-FFF2-40B4-BE49-F238E27FC236}">
                    <a16:creationId xmlns:a16="http://schemas.microsoft.com/office/drawing/2014/main" id="{84DD999C-783B-426D-BBE8-B0A5FD1B1AB3}"/>
                  </a:ext>
                </a:extLst>
              </p:cNvPr>
              <p:cNvGrpSpPr>
                <a:grpSpLocks/>
              </p:cNvGrpSpPr>
              <p:nvPr/>
            </p:nvGrpSpPr>
            <p:grpSpPr bwMode="auto">
              <a:xfrm>
                <a:off x="4739" y="1327"/>
                <a:ext cx="582" cy="139"/>
                <a:chOff x="614" y="2568"/>
                <a:chExt cx="725" cy="139"/>
              </a:xfrm>
            </p:grpSpPr>
            <p:sp>
              <p:nvSpPr>
                <p:cNvPr id="37" name="AutoShape 89">
                  <a:extLst>
                    <a:ext uri="{FF2B5EF4-FFF2-40B4-BE49-F238E27FC236}">
                      <a16:creationId xmlns:a16="http://schemas.microsoft.com/office/drawing/2014/main" id="{27744BB3-1EC8-46DE-BF80-4A2CC68379B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AutoShape 90">
                  <a:extLst>
                    <a:ext uri="{FF2B5EF4-FFF2-40B4-BE49-F238E27FC236}">
                      <a16:creationId xmlns:a16="http://schemas.microsoft.com/office/drawing/2014/main" id="{E233B097-E64E-4646-ACBC-A273422B7BE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Rectangle 91">
                <a:extLst>
                  <a:ext uri="{FF2B5EF4-FFF2-40B4-BE49-F238E27FC236}">
                    <a16:creationId xmlns:a16="http://schemas.microsoft.com/office/drawing/2014/main" id="{20FE0222-C8B5-4661-8A44-BBB724A56D1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Freeform 92">
                <a:extLst>
                  <a:ext uri="{FF2B5EF4-FFF2-40B4-BE49-F238E27FC236}">
                    <a16:creationId xmlns:a16="http://schemas.microsoft.com/office/drawing/2014/main" id="{81E7F030-50A3-4B32-9AFD-C58F3DF66D84}"/>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93">
                <a:extLst>
                  <a:ext uri="{FF2B5EF4-FFF2-40B4-BE49-F238E27FC236}">
                    <a16:creationId xmlns:a16="http://schemas.microsoft.com/office/drawing/2014/main" id="{A0C145D1-1ACD-4226-AC39-72C53EDFDD1A}"/>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Oval 94">
                <a:extLst>
                  <a:ext uri="{FF2B5EF4-FFF2-40B4-BE49-F238E27FC236}">
                    <a16:creationId xmlns:a16="http://schemas.microsoft.com/office/drawing/2014/main" id="{1E36C2B3-3527-47F4-8C9A-60A56C02BA4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Freeform 95">
                <a:extLst>
                  <a:ext uri="{FF2B5EF4-FFF2-40B4-BE49-F238E27FC236}">
                    <a16:creationId xmlns:a16="http://schemas.microsoft.com/office/drawing/2014/main" id="{DE75B5AA-D6EF-4BD0-8A79-CEAF6AF30A1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AutoShape 96">
                <a:extLst>
                  <a:ext uri="{FF2B5EF4-FFF2-40B4-BE49-F238E27FC236}">
                    <a16:creationId xmlns:a16="http://schemas.microsoft.com/office/drawing/2014/main" id="{A027147A-9923-428E-9F43-18DE694D1BB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97">
                <a:extLst>
                  <a:ext uri="{FF2B5EF4-FFF2-40B4-BE49-F238E27FC236}">
                    <a16:creationId xmlns:a16="http://schemas.microsoft.com/office/drawing/2014/main" id="{E9A90485-8428-4D9D-A1F9-9D1D167846FD}"/>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98">
                <a:extLst>
                  <a:ext uri="{FF2B5EF4-FFF2-40B4-BE49-F238E27FC236}">
                    <a16:creationId xmlns:a16="http://schemas.microsoft.com/office/drawing/2014/main" id="{949E5EDC-0D51-4275-9C26-4C66FE50D99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99">
                <a:extLst>
                  <a:ext uri="{FF2B5EF4-FFF2-40B4-BE49-F238E27FC236}">
                    <a16:creationId xmlns:a16="http://schemas.microsoft.com/office/drawing/2014/main" id="{151B5C9B-46E9-4CE8-B81E-90B623B112EA}"/>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00">
                <a:extLst>
                  <a:ext uri="{FF2B5EF4-FFF2-40B4-BE49-F238E27FC236}">
                    <a16:creationId xmlns:a16="http://schemas.microsoft.com/office/drawing/2014/main" id="{FEC90134-C2C0-41D9-AA56-05CE24319208}"/>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101">
                <a:extLst>
                  <a:ext uri="{FF2B5EF4-FFF2-40B4-BE49-F238E27FC236}">
                    <a16:creationId xmlns:a16="http://schemas.microsoft.com/office/drawing/2014/main" id="{BE9891FB-DFBD-49D5-9327-151933D15D8A}"/>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Group 69">
              <a:extLst>
                <a:ext uri="{FF2B5EF4-FFF2-40B4-BE49-F238E27FC236}">
                  <a16:creationId xmlns:a16="http://schemas.microsoft.com/office/drawing/2014/main" id="{D8CE1447-764B-4A08-A95E-A060674A6787}"/>
                </a:ext>
              </a:extLst>
            </p:cNvPr>
            <p:cNvGrpSpPr>
              <a:grpSpLocks/>
            </p:cNvGrpSpPr>
            <p:nvPr/>
          </p:nvGrpSpPr>
          <p:grpSpPr bwMode="auto">
            <a:xfrm>
              <a:off x="5271877" y="1922458"/>
              <a:ext cx="504516" cy="647839"/>
              <a:chOff x="4140" y="429"/>
              <a:chExt cx="1425" cy="2396"/>
            </a:xfrm>
          </p:grpSpPr>
          <p:sp>
            <p:nvSpPr>
              <p:cNvPr id="46" name="Freeform 70">
                <a:extLst>
                  <a:ext uri="{FF2B5EF4-FFF2-40B4-BE49-F238E27FC236}">
                    <a16:creationId xmlns:a16="http://schemas.microsoft.com/office/drawing/2014/main" id="{A843E2B9-7692-4C33-8985-02AF2B6CC26C}"/>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71">
                <a:extLst>
                  <a:ext uri="{FF2B5EF4-FFF2-40B4-BE49-F238E27FC236}">
                    <a16:creationId xmlns:a16="http://schemas.microsoft.com/office/drawing/2014/main" id="{6BECF107-4BD6-4414-BBC3-4E9B6223AA5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Freeform 72">
                <a:extLst>
                  <a:ext uri="{FF2B5EF4-FFF2-40B4-BE49-F238E27FC236}">
                    <a16:creationId xmlns:a16="http://schemas.microsoft.com/office/drawing/2014/main" id="{70F8D8B6-ED31-450E-AECF-5E662B52242A}"/>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73">
                <a:extLst>
                  <a:ext uri="{FF2B5EF4-FFF2-40B4-BE49-F238E27FC236}">
                    <a16:creationId xmlns:a16="http://schemas.microsoft.com/office/drawing/2014/main" id="{EDD978D1-16C9-415F-93BD-5A37CFF1466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Rectangle 74">
                <a:extLst>
                  <a:ext uri="{FF2B5EF4-FFF2-40B4-BE49-F238E27FC236}">
                    <a16:creationId xmlns:a16="http://schemas.microsoft.com/office/drawing/2014/main" id="{3905C34D-6C29-42D8-BD5C-3B6EC793DAD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Group 75">
                <a:extLst>
                  <a:ext uri="{FF2B5EF4-FFF2-40B4-BE49-F238E27FC236}">
                    <a16:creationId xmlns:a16="http://schemas.microsoft.com/office/drawing/2014/main" id="{31E65A51-05FA-4C1D-BA1B-62D5BB70E70C}"/>
                  </a:ext>
                </a:extLst>
              </p:cNvPr>
              <p:cNvGrpSpPr>
                <a:grpSpLocks/>
              </p:cNvGrpSpPr>
              <p:nvPr/>
            </p:nvGrpSpPr>
            <p:grpSpPr bwMode="auto">
              <a:xfrm>
                <a:off x="4749" y="668"/>
                <a:ext cx="581" cy="145"/>
                <a:chOff x="614" y="2568"/>
                <a:chExt cx="725" cy="139"/>
              </a:xfrm>
            </p:grpSpPr>
            <p:sp>
              <p:nvSpPr>
                <p:cNvPr id="76" name="AutoShape 76">
                  <a:extLst>
                    <a:ext uri="{FF2B5EF4-FFF2-40B4-BE49-F238E27FC236}">
                      <a16:creationId xmlns:a16="http://schemas.microsoft.com/office/drawing/2014/main" id="{3DD1F76E-D6FE-442D-8A8A-CE122D04B449}"/>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AutoShape 77">
                  <a:extLst>
                    <a:ext uri="{FF2B5EF4-FFF2-40B4-BE49-F238E27FC236}">
                      <a16:creationId xmlns:a16="http://schemas.microsoft.com/office/drawing/2014/main" id="{4ADFB398-6FF1-4931-948B-4066134D3760}"/>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2" name="Rectangle 78">
                <a:extLst>
                  <a:ext uri="{FF2B5EF4-FFF2-40B4-BE49-F238E27FC236}">
                    <a16:creationId xmlns:a16="http://schemas.microsoft.com/office/drawing/2014/main" id="{A37AB143-EB4D-4C92-851C-B4E88857A546}"/>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3" name="Group 79">
                <a:extLst>
                  <a:ext uri="{FF2B5EF4-FFF2-40B4-BE49-F238E27FC236}">
                    <a16:creationId xmlns:a16="http://schemas.microsoft.com/office/drawing/2014/main" id="{07D30E51-E78B-4ABC-9280-A04E20724B1A}"/>
                  </a:ext>
                </a:extLst>
              </p:cNvPr>
              <p:cNvGrpSpPr>
                <a:grpSpLocks/>
              </p:cNvGrpSpPr>
              <p:nvPr/>
            </p:nvGrpSpPr>
            <p:grpSpPr bwMode="auto">
              <a:xfrm>
                <a:off x="4747" y="994"/>
                <a:ext cx="581" cy="134"/>
                <a:chOff x="614" y="2568"/>
                <a:chExt cx="725" cy="139"/>
              </a:xfrm>
            </p:grpSpPr>
            <p:sp>
              <p:nvSpPr>
                <p:cNvPr id="74" name="AutoShape 80">
                  <a:extLst>
                    <a:ext uri="{FF2B5EF4-FFF2-40B4-BE49-F238E27FC236}">
                      <a16:creationId xmlns:a16="http://schemas.microsoft.com/office/drawing/2014/main" id="{ED084485-E30F-462A-B1C8-6710423A32F9}"/>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AutoShape 81">
                  <a:extLst>
                    <a:ext uri="{FF2B5EF4-FFF2-40B4-BE49-F238E27FC236}">
                      <a16:creationId xmlns:a16="http://schemas.microsoft.com/office/drawing/2014/main" id="{CFE33EEA-A434-49F9-A45A-8AC32D92F328}"/>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Rectangle 82">
                <a:extLst>
                  <a:ext uri="{FF2B5EF4-FFF2-40B4-BE49-F238E27FC236}">
                    <a16:creationId xmlns:a16="http://schemas.microsoft.com/office/drawing/2014/main" id="{0C19DCF3-EC31-4231-AEB2-E19816A2D7B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83">
                <a:extLst>
                  <a:ext uri="{FF2B5EF4-FFF2-40B4-BE49-F238E27FC236}">
                    <a16:creationId xmlns:a16="http://schemas.microsoft.com/office/drawing/2014/main" id="{7D4283AA-793C-4A3B-8BD4-9A7E4D26570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6" name="Group 84">
                <a:extLst>
                  <a:ext uri="{FF2B5EF4-FFF2-40B4-BE49-F238E27FC236}">
                    <a16:creationId xmlns:a16="http://schemas.microsoft.com/office/drawing/2014/main" id="{767E2295-E486-4B06-9340-D12FCBC5CD08}"/>
                  </a:ext>
                </a:extLst>
              </p:cNvPr>
              <p:cNvGrpSpPr>
                <a:grpSpLocks/>
              </p:cNvGrpSpPr>
              <p:nvPr/>
            </p:nvGrpSpPr>
            <p:grpSpPr bwMode="auto">
              <a:xfrm>
                <a:off x="4735" y="1627"/>
                <a:ext cx="582" cy="151"/>
                <a:chOff x="614" y="2568"/>
                <a:chExt cx="725" cy="139"/>
              </a:xfrm>
            </p:grpSpPr>
            <p:sp>
              <p:nvSpPr>
                <p:cNvPr id="72" name="AutoShape 85">
                  <a:extLst>
                    <a:ext uri="{FF2B5EF4-FFF2-40B4-BE49-F238E27FC236}">
                      <a16:creationId xmlns:a16="http://schemas.microsoft.com/office/drawing/2014/main" id="{0DC2E8F4-4A43-45BD-91E1-200B19000D50}"/>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AutoShape 86">
                  <a:extLst>
                    <a:ext uri="{FF2B5EF4-FFF2-40B4-BE49-F238E27FC236}">
                      <a16:creationId xmlns:a16="http://schemas.microsoft.com/office/drawing/2014/main" id="{F3775D02-4723-4A86-A727-02F8D35DDFE2}"/>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Freeform 87">
                <a:extLst>
                  <a:ext uri="{FF2B5EF4-FFF2-40B4-BE49-F238E27FC236}">
                    <a16:creationId xmlns:a16="http://schemas.microsoft.com/office/drawing/2014/main" id="{4A91CBA0-43D9-4C0B-A975-278F40475180}"/>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8" name="Group 88">
                <a:extLst>
                  <a:ext uri="{FF2B5EF4-FFF2-40B4-BE49-F238E27FC236}">
                    <a16:creationId xmlns:a16="http://schemas.microsoft.com/office/drawing/2014/main" id="{90CFCA20-B689-4AC2-BCE5-825878ABCC2D}"/>
                  </a:ext>
                </a:extLst>
              </p:cNvPr>
              <p:cNvGrpSpPr>
                <a:grpSpLocks/>
              </p:cNvGrpSpPr>
              <p:nvPr/>
            </p:nvGrpSpPr>
            <p:grpSpPr bwMode="auto">
              <a:xfrm>
                <a:off x="4739" y="1327"/>
                <a:ext cx="582" cy="139"/>
                <a:chOff x="614" y="2568"/>
                <a:chExt cx="725" cy="139"/>
              </a:xfrm>
            </p:grpSpPr>
            <p:sp>
              <p:nvSpPr>
                <p:cNvPr id="70" name="AutoShape 89">
                  <a:extLst>
                    <a:ext uri="{FF2B5EF4-FFF2-40B4-BE49-F238E27FC236}">
                      <a16:creationId xmlns:a16="http://schemas.microsoft.com/office/drawing/2014/main" id="{85CE5A31-2614-44DE-816B-6843BFF9748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AutoShape 90">
                  <a:extLst>
                    <a:ext uri="{FF2B5EF4-FFF2-40B4-BE49-F238E27FC236}">
                      <a16:creationId xmlns:a16="http://schemas.microsoft.com/office/drawing/2014/main" id="{F0B19A0B-8D17-44CF-85F3-3A709FBB9DC6}"/>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9" name="Rectangle 91">
                <a:extLst>
                  <a:ext uri="{FF2B5EF4-FFF2-40B4-BE49-F238E27FC236}">
                    <a16:creationId xmlns:a16="http://schemas.microsoft.com/office/drawing/2014/main" id="{5D1DE0C5-AD8D-469A-BBA5-5E5131135F19}"/>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Freeform 92">
                <a:extLst>
                  <a:ext uri="{FF2B5EF4-FFF2-40B4-BE49-F238E27FC236}">
                    <a16:creationId xmlns:a16="http://schemas.microsoft.com/office/drawing/2014/main" id="{52C88AE6-DFAB-4969-9D7E-746D31BFE8F7}"/>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93">
                <a:extLst>
                  <a:ext uri="{FF2B5EF4-FFF2-40B4-BE49-F238E27FC236}">
                    <a16:creationId xmlns:a16="http://schemas.microsoft.com/office/drawing/2014/main" id="{8788664E-0733-4A5B-9D9B-923E20FB18E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Oval 94">
                <a:extLst>
                  <a:ext uri="{FF2B5EF4-FFF2-40B4-BE49-F238E27FC236}">
                    <a16:creationId xmlns:a16="http://schemas.microsoft.com/office/drawing/2014/main" id="{D29C4648-DF2D-4C32-9729-FECCF5F0A37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Freeform 95">
                <a:extLst>
                  <a:ext uri="{FF2B5EF4-FFF2-40B4-BE49-F238E27FC236}">
                    <a16:creationId xmlns:a16="http://schemas.microsoft.com/office/drawing/2014/main" id="{03E61109-BFA8-4031-8ED5-A9446AEFE74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AutoShape 96">
                <a:extLst>
                  <a:ext uri="{FF2B5EF4-FFF2-40B4-BE49-F238E27FC236}">
                    <a16:creationId xmlns:a16="http://schemas.microsoft.com/office/drawing/2014/main" id="{899C07BD-7994-4AC5-B88D-E2CFC914B41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97">
                <a:extLst>
                  <a:ext uri="{FF2B5EF4-FFF2-40B4-BE49-F238E27FC236}">
                    <a16:creationId xmlns:a16="http://schemas.microsoft.com/office/drawing/2014/main" id="{A1AA7C4C-95A6-4D5B-BA38-78B546CA7CEA}"/>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Oval 98">
                <a:extLst>
                  <a:ext uri="{FF2B5EF4-FFF2-40B4-BE49-F238E27FC236}">
                    <a16:creationId xmlns:a16="http://schemas.microsoft.com/office/drawing/2014/main" id="{DD49A895-6582-4D35-BAB1-1CEC3C382E9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99">
                <a:extLst>
                  <a:ext uri="{FF2B5EF4-FFF2-40B4-BE49-F238E27FC236}">
                    <a16:creationId xmlns:a16="http://schemas.microsoft.com/office/drawing/2014/main" id="{A34BFC78-17FD-49EF-8704-981D846802B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00">
                <a:extLst>
                  <a:ext uri="{FF2B5EF4-FFF2-40B4-BE49-F238E27FC236}">
                    <a16:creationId xmlns:a16="http://schemas.microsoft.com/office/drawing/2014/main" id="{377E9FE4-4D68-4C1A-8B39-53392471CD2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Rectangle 101">
                <a:extLst>
                  <a:ext uri="{FF2B5EF4-FFF2-40B4-BE49-F238E27FC236}">
                    <a16:creationId xmlns:a16="http://schemas.microsoft.com/office/drawing/2014/main" id="{0A68D2EF-014E-4903-A3EA-AA4A5FDB187B}"/>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8" name="Group 69">
              <a:extLst>
                <a:ext uri="{FF2B5EF4-FFF2-40B4-BE49-F238E27FC236}">
                  <a16:creationId xmlns:a16="http://schemas.microsoft.com/office/drawing/2014/main" id="{C1F61496-42A5-4912-8A4C-A608A6000EA0}"/>
                </a:ext>
              </a:extLst>
            </p:cNvPr>
            <p:cNvGrpSpPr>
              <a:grpSpLocks/>
            </p:cNvGrpSpPr>
            <p:nvPr/>
          </p:nvGrpSpPr>
          <p:grpSpPr bwMode="auto">
            <a:xfrm>
              <a:off x="6681781" y="2898240"/>
              <a:ext cx="504516" cy="647839"/>
              <a:chOff x="4140" y="429"/>
              <a:chExt cx="1425" cy="2396"/>
            </a:xfrm>
          </p:grpSpPr>
          <p:sp>
            <p:nvSpPr>
              <p:cNvPr id="79" name="Freeform 70">
                <a:extLst>
                  <a:ext uri="{FF2B5EF4-FFF2-40B4-BE49-F238E27FC236}">
                    <a16:creationId xmlns:a16="http://schemas.microsoft.com/office/drawing/2014/main" id="{FF5F7E64-D76F-4994-85CE-F9A84CB4E215}"/>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Rectangle 71">
                <a:extLst>
                  <a:ext uri="{FF2B5EF4-FFF2-40B4-BE49-F238E27FC236}">
                    <a16:creationId xmlns:a16="http://schemas.microsoft.com/office/drawing/2014/main" id="{CCA042B6-D820-4A0A-9EB8-24432F42F01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Freeform 72">
                <a:extLst>
                  <a:ext uri="{FF2B5EF4-FFF2-40B4-BE49-F238E27FC236}">
                    <a16:creationId xmlns:a16="http://schemas.microsoft.com/office/drawing/2014/main" id="{4B547D26-5F1E-493C-95BC-5E49207134F9}"/>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Freeform 73">
                <a:extLst>
                  <a:ext uri="{FF2B5EF4-FFF2-40B4-BE49-F238E27FC236}">
                    <a16:creationId xmlns:a16="http://schemas.microsoft.com/office/drawing/2014/main" id="{B91C4275-6F90-4795-92FF-A85011328C1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Rectangle 74">
                <a:extLst>
                  <a:ext uri="{FF2B5EF4-FFF2-40B4-BE49-F238E27FC236}">
                    <a16:creationId xmlns:a16="http://schemas.microsoft.com/office/drawing/2014/main" id="{6CF64A50-45DC-4F2E-9DD5-64B8494AB5E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75">
                <a:extLst>
                  <a:ext uri="{FF2B5EF4-FFF2-40B4-BE49-F238E27FC236}">
                    <a16:creationId xmlns:a16="http://schemas.microsoft.com/office/drawing/2014/main" id="{59051A6E-D579-4582-8BD0-A54913F2E099}"/>
                  </a:ext>
                </a:extLst>
              </p:cNvPr>
              <p:cNvGrpSpPr>
                <a:grpSpLocks/>
              </p:cNvGrpSpPr>
              <p:nvPr/>
            </p:nvGrpSpPr>
            <p:grpSpPr bwMode="auto">
              <a:xfrm>
                <a:off x="4749" y="668"/>
                <a:ext cx="581" cy="145"/>
                <a:chOff x="614" y="2568"/>
                <a:chExt cx="725" cy="139"/>
              </a:xfrm>
            </p:grpSpPr>
            <p:sp>
              <p:nvSpPr>
                <p:cNvPr id="109" name="AutoShape 76">
                  <a:extLst>
                    <a:ext uri="{FF2B5EF4-FFF2-40B4-BE49-F238E27FC236}">
                      <a16:creationId xmlns:a16="http://schemas.microsoft.com/office/drawing/2014/main" id="{76D429C4-EDA3-4C94-8B76-792099B43D0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AutoShape 77">
                  <a:extLst>
                    <a:ext uri="{FF2B5EF4-FFF2-40B4-BE49-F238E27FC236}">
                      <a16:creationId xmlns:a16="http://schemas.microsoft.com/office/drawing/2014/main" id="{432B266B-735D-4775-9D40-00A51E8A65C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5" name="Rectangle 78">
                <a:extLst>
                  <a:ext uri="{FF2B5EF4-FFF2-40B4-BE49-F238E27FC236}">
                    <a16:creationId xmlns:a16="http://schemas.microsoft.com/office/drawing/2014/main" id="{D45B62E7-CEF8-4964-83B5-7111850FAAD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6" name="Group 79">
                <a:extLst>
                  <a:ext uri="{FF2B5EF4-FFF2-40B4-BE49-F238E27FC236}">
                    <a16:creationId xmlns:a16="http://schemas.microsoft.com/office/drawing/2014/main" id="{6E6A4321-77E5-4460-B0D9-4C8193688C3B}"/>
                  </a:ext>
                </a:extLst>
              </p:cNvPr>
              <p:cNvGrpSpPr>
                <a:grpSpLocks/>
              </p:cNvGrpSpPr>
              <p:nvPr/>
            </p:nvGrpSpPr>
            <p:grpSpPr bwMode="auto">
              <a:xfrm>
                <a:off x="4747" y="994"/>
                <a:ext cx="581" cy="134"/>
                <a:chOff x="614" y="2568"/>
                <a:chExt cx="725" cy="139"/>
              </a:xfrm>
            </p:grpSpPr>
            <p:sp>
              <p:nvSpPr>
                <p:cNvPr id="107" name="AutoShape 80">
                  <a:extLst>
                    <a:ext uri="{FF2B5EF4-FFF2-40B4-BE49-F238E27FC236}">
                      <a16:creationId xmlns:a16="http://schemas.microsoft.com/office/drawing/2014/main" id="{45AA6F0B-824D-49E9-871A-65758B8C8E5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AutoShape 81">
                  <a:extLst>
                    <a:ext uri="{FF2B5EF4-FFF2-40B4-BE49-F238E27FC236}">
                      <a16:creationId xmlns:a16="http://schemas.microsoft.com/office/drawing/2014/main" id="{F6F0A179-D908-4830-A38C-9C4FA5ECD4E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Rectangle 82">
                <a:extLst>
                  <a:ext uri="{FF2B5EF4-FFF2-40B4-BE49-F238E27FC236}">
                    <a16:creationId xmlns:a16="http://schemas.microsoft.com/office/drawing/2014/main" id="{DCD017B7-12A2-4A1E-9981-3AD073CED5E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Rectangle 83">
                <a:extLst>
                  <a:ext uri="{FF2B5EF4-FFF2-40B4-BE49-F238E27FC236}">
                    <a16:creationId xmlns:a16="http://schemas.microsoft.com/office/drawing/2014/main" id="{18B5C81B-7B3A-49D7-B865-0718F2D161F5}"/>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9" name="Group 84">
                <a:extLst>
                  <a:ext uri="{FF2B5EF4-FFF2-40B4-BE49-F238E27FC236}">
                    <a16:creationId xmlns:a16="http://schemas.microsoft.com/office/drawing/2014/main" id="{BE036261-401F-4E61-B84A-939B864C3B41}"/>
                  </a:ext>
                </a:extLst>
              </p:cNvPr>
              <p:cNvGrpSpPr>
                <a:grpSpLocks/>
              </p:cNvGrpSpPr>
              <p:nvPr/>
            </p:nvGrpSpPr>
            <p:grpSpPr bwMode="auto">
              <a:xfrm>
                <a:off x="4735" y="1627"/>
                <a:ext cx="582" cy="151"/>
                <a:chOff x="614" y="2568"/>
                <a:chExt cx="725" cy="139"/>
              </a:xfrm>
            </p:grpSpPr>
            <p:sp>
              <p:nvSpPr>
                <p:cNvPr id="105" name="AutoShape 85">
                  <a:extLst>
                    <a:ext uri="{FF2B5EF4-FFF2-40B4-BE49-F238E27FC236}">
                      <a16:creationId xmlns:a16="http://schemas.microsoft.com/office/drawing/2014/main" id="{F34FF66F-AD59-48FC-87EA-6DE6FFB1FF9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AutoShape 86">
                  <a:extLst>
                    <a:ext uri="{FF2B5EF4-FFF2-40B4-BE49-F238E27FC236}">
                      <a16:creationId xmlns:a16="http://schemas.microsoft.com/office/drawing/2014/main" id="{FB3BE760-A3AE-4FCB-AD2B-B1E278C9F9E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Freeform 87">
                <a:extLst>
                  <a:ext uri="{FF2B5EF4-FFF2-40B4-BE49-F238E27FC236}">
                    <a16:creationId xmlns:a16="http://schemas.microsoft.com/office/drawing/2014/main" id="{F613E6D9-B4AF-4355-A1FC-919A72BC6444}"/>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1" name="Group 88">
                <a:extLst>
                  <a:ext uri="{FF2B5EF4-FFF2-40B4-BE49-F238E27FC236}">
                    <a16:creationId xmlns:a16="http://schemas.microsoft.com/office/drawing/2014/main" id="{AF35A12E-DD79-4F8E-8671-9167F7ADEC5A}"/>
                  </a:ext>
                </a:extLst>
              </p:cNvPr>
              <p:cNvGrpSpPr>
                <a:grpSpLocks/>
              </p:cNvGrpSpPr>
              <p:nvPr/>
            </p:nvGrpSpPr>
            <p:grpSpPr bwMode="auto">
              <a:xfrm>
                <a:off x="4739" y="1327"/>
                <a:ext cx="582" cy="139"/>
                <a:chOff x="614" y="2568"/>
                <a:chExt cx="725" cy="139"/>
              </a:xfrm>
            </p:grpSpPr>
            <p:sp>
              <p:nvSpPr>
                <p:cNvPr id="103" name="AutoShape 89">
                  <a:extLst>
                    <a:ext uri="{FF2B5EF4-FFF2-40B4-BE49-F238E27FC236}">
                      <a16:creationId xmlns:a16="http://schemas.microsoft.com/office/drawing/2014/main" id="{7DE68963-33EE-4750-8A34-1F706687533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AutoShape 90">
                  <a:extLst>
                    <a:ext uri="{FF2B5EF4-FFF2-40B4-BE49-F238E27FC236}">
                      <a16:creationId xmlns:a16="http://schemas.microsoft.com/office/drawing/2014/main" id="{69D279EC-2695-444A-8E81-403F8E1C502B}"/>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Rectangle 91">
                <a:extLst>
                  <a:ext uri="{FF2B5EF4-FFF2-40B4-BE49-F238E27FC236}">
                    <a16:creationId xmlns:a16="http://schemas.microsoft.com/office/drawing/2014/main" id="{3AA27E97-548B-4416-94B4-5F9EA56A6A86}"/>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Freeform 92">
                <a:extLst>
                  <a:ext uri="{FF2B5EF4-FFF2-40B4-BE49-F238E27FC236}">
                    <a16:creationId xmlns:a16="http://schemas.microsoft.com/office/drawing/2014/main" id="{8B11E2B0-F0C6-420F-8048-1A0F318CC5C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Freeform 93">
                <a:extLst>
                  <a:ext uri="{FF2B5EF4-FFF2-40B4-BE49-F238E27FC236}">
                    <a16:creationId xmlns:a16="http://schemas.microsoft.com/office/drawing/2014/main" id="{9308ADEF-50E9-4D05-8A3C-AA26E8F412B3}"/>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Oval 94">
                <a:extLst>
                  <a:ext uri="{FF2B5EF4-FFF2-40B4-BE49-F238E27FC236}">
                    <a16:creationId xmlns:a16="http://schemas.microsoft.com/office/drawing/2014/main" id="{C92F5913-2D9C-44B6-A8B2-D73CD54EE64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Freeform 95">
                <a:extLst>
                  <a:ext uri="{FF2B5EF4-FFF2-40B4-BE49-F238E27FC236}">
                    <a16:creationId xmlns:a16="http://schemas.microsoft.com/office/drawing/2014/main" id="{E05B4012-ADCD-4513-9A74-80BD39D470FA}"/>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AutoShape 96">
                <a:extLst>
                  <a:ext uri="{FF2B5EF4-FFF2-40B4-BE49-F238E27FC236}">
                    <a16:creationId xmlns:a16="http://schemas.microsoft.com/office/drawing/2014/main" id="{81E2BA7B-85F6-4669-9584-B8E3E950E00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AutoShape 97">
                <a:extLst>
                  <a:ext uri="{FF2B5EF4-FFF2-40B4-BE49-F238E27FC236}">
                    <a16:creationId xmlns:a16="http://schemas.microsoft.com/office/drawing/2014/main" id="{446933B2-1664-40BE-8281-0A760F4BC29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Oval 98">
                <a:extLst>
                  <a:ext uri="{FF2B5EF4-FFF2-40B4-BE49-F238E27FC236}">
                    <a16:creationId xmlns:a16="http://schemas.microsoft.com/office/drawing/2014/main" id="{A3B78805-3DCF-446E-A34B-D81B84DA532C}"/>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Oval 99">
                <a:extLst>
                  <a:ext uri="{FF2B5EF4-FFF2-40B4-BE49-F238E27FC236}">
                    <a16:creationId xmlns:a16="http://schemas.microsoft.com/office/drawing/2014/main" id="{BD67CD91-195D-4908-B35D-1101330EEF8B}"/>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Oval 100">
                <a:extLst>
                  <a:ext uri="{FF2B5EF4-FFF2-40B4-BE49-F238E27FC236}">
                    <a16:creationId xmlns:a16="http://schemas.microsoft.com/office/drawing/2014/main" id="{7D3D12E2-7C93-455B-B0FD-C2CA35122CF6}"/>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Rectangle 101">
                <a:extLst>
                  <a:ext uri="{FF2B5EF4-FFF2-40B4-BE49-F238E27FC236}">
                    <a16:creationId xmlns:a16="http://schemas.microsoft.com/office/drawing/2014/main" id="{FC7C6A00-2471-4754-B7E7-96FEFE11F32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1" name="Text Box 47">
              <a:extLst>
                <a:ext uri="{FF2B5EF4-FFF2-40B4-BE49-F238E27FC236}">
                  <a16:creationId xmlns:a16="http://schemas.microsoft.com/office/drawing/2014/main" id="{2359AEDC-812D-41BE-A831-239A00DF2C6B}"/>
                </a:ext>
              </a:extLst>
            </p:cNvPr>
            <p:cNvSpPr txBox="1">
              <a:spLocks noChangeArrowheads="1"/>
            </p:cNvSpPr>
            <p:nvPr/>
          </p:nvSpPr>
          <p:spPr bwMode="auto">
            <a:xfrm>
              <a:off x="5356407" y="3073588"/>
              <a:ext cx="1350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本地</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12" name="Text Box 47">
              <a:extLst>
                <a:ext uri="{FF2B5EF4-FFF2-40B4-BE49-F238E27FC236}">
                  <a16:creationId xmlns:a16="http://schemas.microsoft.com/office/drawing/2014/main" id="{4E1C8A7E-9443-4BD6-8DFC-C7B4CEF8184D}"/>
                </a:ext>
              </a:extLst>
            </p:cNvPr>
            <p:cNvSpPr txBox="1">
              <a:spLocks noChangeArrowheads="1"/>
            </p:cNvSpPr>
            <p:nvPr/>
          </p:nvSpPr>
          <p:spPr bwMode="auto">
            <a:xfrm>
              <a:off x="8576371" y="2084074"/>
              <a:ext cx="1350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授权</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113" name="直接箭头连接符 112">
              <a:extLst>
                <a:ext uri="{FF2B5EF4-FFF2-40B4-BE49-F238E27FC236}">
                  <a16:creationId xmlns:a16="http://schemas.microsoft.com/office/drawing/2014/main" id="{49D25C31-5D40-47F3-84B1-B4E340951423}"/>
                </a:ext>
              </a:extLst>
            </p:cNvPr>
            <p:cNvCxnSpPr>
              <a:cxnSpLocks/>
            </p:cNvCxnSpPr>
            <p:nvPr/>
          </p:nvCxnSpPr>
          <p:spPr>
            <a:xfrm>
              <a:off x="7008918" y="3592619"/>
              <a:ext cx="0" cy="7391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A14AB2D0-7230-4F1F-836A-3EB1A446BBE8}"/>
                </a:ext>
              </a:extLst>
            </p:cNvPr>
            <p:cNvCxnSpPr>
              <a:cxnSpLocks/>
            </p:cNvCxnSpPr>
            <p:nvPr/>
          </p:nvCxnSpPr>
          <p:spPr>
            <a:xfrm>
              <a:off x="6865418" y="3589012"/>
              <a:ext cx="0" cy="739137"/>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97DDC088-87A2-4053-A7B9-044B9100F839}"/>
                </a:ext>
              </a:extLst>
            </p:cNvPr>
            <p:cNvSpPr txBox="1"/>
            <p:nvPr/>
          </p:nvSpPr>
          <p:spPr>
            <a:xfrm>
              <a:off x="6419890" y="3822186"/>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文本框 115">
              <a:extLst>
                <a:ext uri="{FF2B5EF4-FFF2-40B4-BE49-F238E27FC236}">
                  <a16:creationId xmlns:a16="http://schemas.microsoft.com/office/drawing/2014/main" id="{2E2AA4D5-0209-4838-9ADD-20C5D2AA9F17}"/>
                </a:ext>
              </a:extLst>
            </p:cNvPr>
            <p:cNvSpPr txBox="1"/>
            <p:nvPr/>
          </p:nvSpPr>
          <p:spPr>
            <a:xfrm>
              <a:off x="6993190" y="3822186"/>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7" name="直接箭头连接符 116">
              <a:extLst>
                <a:ext uri="{FF2B5EF4-FFF2-40B4-BE49-F238E27FC236}">
                  <a16:creationId xmlns:a16="http://schemas.microsoft.com/office/drawing/2014/main" id="{D5B9C56E-BA23-41BC-AD72-A7CAC500ABD0}"/>
                </a:ext>
              </a:extLst>
            </p:cNvPr>
            <p:cNvCxnSpPr>
              <a:cxnSpLocks/>
            </p:cNvCxnSpPr>
            <p:nvPr/>
          </p:nvCxnSpPr>
          <p:spPr>
            <a:xfrm flipH="1" flipV="1">
              <a:off x="5854347" y="2351412"/>
              <a:ext cx="769727" cy="50108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29B8ECB0-AC82-4D70-825F-63C26AF4A770}"/>
                </a:ext>
              </a:extLst>
            </p:cNvPr>
            <p:cNvCxnSpPr>
              <a:cxnSpLocks/>
            </p:cNvCxnSpPr>
            <p:nvPr/>
          </p:nvCxnSpPr>
          <p:spPr>
            <a:xfrm flipH="1" flipV="1">
              <a:off x="5973368" y="2265915"/>
              <a:ext cx="769727" cy="50108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E77D1209-2B59-4F8B-A522-76734E5A3E53}"/>
                </a:ext>
              </a:extLst>
            </p:cNvPr>
            <p:cNvCxnSpPr>
              <a:cxnSpLocks/>
            </p:cNvCxnSpPr>
            <p:nvPr/>
          </p:nvCxnSpPr>
          <p:spPr>
            <a:xfrm flipV="1">
              <a:off x="7179922" y="2285836"/>
              <a:ext cx="852901" cy="4686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755ED70-33D7-4695-A640-31F7E5FB3998}"/>
                </a:ext>
              </a:extLst>
            </p:cNvPr>
            <p:cNvCxnSpPr>
              <a:cxnSpLocks/>
            </p:cNvCxnSpPr>
            <p:nvPr/>
          </p:nvCxnSpPr>
          <p:spPr>
            <a:xfrm flipH="1">
              <a:off x="7271496" y="2396624"/>
              <a:ext cx="823999" cy="4654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18DF856C-1545-4822-B09A-90372676239E}"/>
                </a:ext>
              </a:extLst>
            </p:cNvPr>
            <p:cNvSpPr txBox="1"/>
            <p:nvPr/>
          </p:nvSpPr>
          <p:spPr>
            <a:xfrm>
              <a:off x="5854343" y="2556521"/>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文本框 121">
              <a:extLst>
                <a:ext uri="{FF2B5EF4-FFF2-40B4-BE49-F238E27FC236}">
                  <a16:creationId xmlns:a16="http://schemas.microsoft.com/office/drawing/2014/main" id="{40BE9549-3C2E-4524-B4B0-EB46D7705102}"/>
                </a:ext>
              </a:extLst>
            </p:cNvPr>
            <p:cNvSpPr txBox="1"/>
            <p:nvPr/>
          </p:nvSpPr>
          <p:spPr>
            <a:xfrm>
              <a:off x="6252777" y="2258291"/>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文本框 122">
              <a:extLst>
                <a:ext uri="{FF2B5EF4-FFF2-40B4-BE49-F238E27FC236}">
                  <a16:creationId xmlns:a16="http://schemas.microsoft.com/office/drawing/2014/main" id="{4B3D4338-0DBA-47D3-AB15-F6B3CD2864D3}"/>
                </a:ext>
              </a:extLst>
            </p:cNvPr>
            <p:cNvSpPr txBox="1"/>
            <p:nvPr/>
          </p:nvSpPr>
          <p:spPr>
            <a:xfrm>
              <a:off x="7242386" y="2258129"/>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文本框 123">
              <a:extLst>
                <a:ext uri="{FF2B5EF4-FFF2-40B4-BE49-F238E27FC236}">
                  <a16:creationId xmlns:a16="http://schemas.microsoft.com/office/drawing/2014/main" id="{8AC2DF21-2976-40D8-B8E2-65F653C1D2C9}"/>
                </a:ext>
              </a:extLst>
            </p:cNvPr>
            <p:cNvSpPr txBox="1"/>
            <p:nvPr/>
          </p:nvSpPr>
          <p:spPr>
            <a:xfrm>
              <a:off x="7598262" y="2580538"/>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5" name="直接箭头连接符 124">
              <a:extLst>
                <a:ext uri="{FF2B5EF4-FFF2-40B4-BE49-F238E27FC236}">
                  <a16:creationId xmlns:a16="http://schemas.microsoft.com/office/drawing/2014/main" id="{41BF02C8-7F85-418A-8D03-80947F1F7B1C}"/>
                </a:ext>
              </a:extLst>
            </p:cNvPr>
            <p:cNvCxnSpPr>
              <a:cxnSpLocks/>
            </p:cNvCxnSpPr>
            <p:nvPr/>
          </p:nvCxnSpPr>
          <p:spPr>
            <a:xfrm flipH="1">
              <a:off x="7369027" y="4604253"/>
              <a:ext cx="1941691" cy="16459"/>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A46B6357-51B0-4551-A841-F18A35E942AC}"/>
                </a:ext>
              </a:extLst>
            </p:cNvPr>
            <p:cNvCxnSpPr>
              <a:cxnSpLocks/>
            </p:cNvCxnSpPr>
            <p:nvPr/>
          </p:nvCxnSpPr>
          <p:spPr>
            <a:xfrm flipH="1">
              <a:off x="7369029" y="4727346"/>
              <a:ext cx="1904092" cy="15351"/>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592C73B6-67A1-4467-B199-CEAC7870AB02}"/>
                </a:ext>
              </a:extLst>
            </p:cNvPr>
            <p:cNvSpPr txBox="1"/>
            <p:nvPr/>
          </p:nvSpPr>
          <p:spPr>
            <a:xfrm>
              <a:off x="5466076" y="5364988"/>
              <a:ext cx="3836724" cy="400110"/>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URL</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www.example.com</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8" name="文本框 127">
              <a:extLst>
                <a:ext uri="{FF2B5EF4-FFF2-40B4-BE49-F238E27FC236}">
                  <a16:creationId xmlns:a16="http://schemas.microsoft.com/office/drawing/2014/main" id="{052867E4-D6E5-457B-9438-5B5D6570804C}"/>
                </a:ext>
              </a:extLst>
            </p:cNvPr>
            <p:cNvSpPr txBox="1"/>
            <p:nvPr/>
          </p:nvSpPr>
          <p:spPr>
            <a:xfrm>
              <a:off x="8120607" y="4310252"/>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(9)</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文本框 128">
              <a:extLst>
                <a:ext uri="{FF2B5EF4-FFF2-40B4-BE49-F238E27FC236}">
                  <a16:creationId xmlns:a16="http://schemas.microsoft.com/office/drawing/2014/main" id="{ED70B311-430B-4157-B517-53D00FB653BF}"/>
                </a:ext>
              </a:extLst>
            </p:cNvPr>
            <p:cNvSpPr txBox="1"/>
            <p:nvPr/>
          </p:nvSpPr>
          <p:spPr>
            <a:xfrm>
              <a:off x="8076417" y="4716302"/>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0" name="Group 69">
              <a:extLst>
                <a:ext uri="{FF2B5EF4-FFF2-40B4-BE49-F238E27FC236}">
                  <a16:creationId xmlns:a16="http://schemas.microsoft.com/office/drawing/2014/main" id="{7E712A15-F7DA-4DCB-9C09-9C93980234F6}"/>
                </a:ext>
              </a:extLst>
            </p:cNvPr>
            <p:cNvGrpSpPr>
              <a:grpSpLocks/>
            </p:cNvGrpSpPr>
            <p:nvPr/>
          </p:nvGrpSpPr>
          <p:grpSpPr bwMode="auto">
            <a:xfrm>
              <a:off x="9866191" y="4180312"/>
              <a:ext cx="399283" cy="557213"/>
              <a:chOff x="4140" y="429"/>
              <a:chExt cx="1425" cy="2396"/>
            </a:xfrm>
          </p:grpSpPr>
          <p:sp>
            <p:nvSpPr>
              <p:cNvPr id="131" name="Freeform 70">
                <a:extLst>
                  <a:ext uri="{FF2B5EF4-FFF2-40B4-BE49-F238E27FC236}">
                    <a16:creationId xmlns:a16="http://schemas.microsoft.com/office/drawing/2014/main" id="{14B048A2-92B6-47F9-9A22-82F9414B1D3E}"/>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2" name="Rectangle 71">
                <a:extLst>
                  <a:ext uri="{FF2B5EF4-FFF2-40B4-BE49-F238E27FC236}">
                    <a16:creationId xmlns:a16="http://schemas.microsoft.com/office/drawing/2014/main" id="{CFAFEDFD-7152-47A1-8526-7EADD3ED2B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Freeform 72">
                <a:extLst>
                  <a:ext uri="{FF2B5EF4-FFF2-40B4-BE49-F238E27FC236}">
                    <a16:creationId xmlns:a16="http://schemas.microsoft.com/office/drawing/2014/main" id="{D44827F1-E26F-431C-BFF8-C7986204BCBB}"/>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4" name="Freeform 73">
                <a:extLst>
                  <a:ext uri="{FF2B5EF4-FFF2-40B4-BE49-F238E27FC236}">
                    <a16:creationId xmlns:a16="http://schemas.microsoft.com/office/drawing/2014/main" id="{8F00DE11-CFEE-4CE1-80A8-CD0FE061FEF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Rectangle 74">
                <a:extLst>
                  <a:ext uri="{FF2B5EF4-FFF2-40B4-BE49-F238E27FC236}">
                    <a16:creationId xmlns:a16="http://schemas.microsoft.com/office/drawing/2014/main" id="{17F3F24E-7F1F-46F1-A45E-68244AEC3D25}"/>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6" name="Group 75">
                <a:extLst>
                  <a:ext uri="{FF2B5EF4-FFF2-40B4-BE49-F238E27FC236}">
                    <a16:creationId xmlns:a16="http://schemas.microsoft.com/office/drawing/2014/main" id="{2983DE58-33E8-4BCA-AAB9-6F13EED889E5}"/>
                  </a:ext>
                </a:extLst>
              </p:cNvPr>
              <p:cNvGrpSpPr>
                <a:grpSpLocks/>
              </p:cNvGrpSpPr>
              <p:nvPr/>
            </p:nvGrpSpPr>
            <p:grpSpPr bwMode="auto">
              <a:xfrm>
                <a:off x="4749" y="668"/>
                <a:ext cx="581" cy="145"/>
                <a:chOff x="614" y="2568"/>
                <a:chExt cx="725" cy="139"/>
              </a:xfrm>
            </p:grpSpPr>
            <p:sp>
              <p:nvSpPr>
                <p:cNvPr id="161" name="AutoShape 76">
                  <a:extLst>
                    <a:ext uri="{FF2B5EF4-FFF2-40B4-BE49-F238E27FC236}">
                      <a16:creationId xmlns:a16="http://schemas.microsoft.com/office/drawing/2014/main" id="{6347B431-C3AF-46A7-9A2D-027BD449CBC6}"/>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2" name="AutoShape 77">
                  <a:extLst>
                    <a:ext uri="{FF2B5EF4-FFF2-40B4-BE49-F238E27FC236}">
                      <a16:creationId xmlns:a16="http://schemas.microsoft.com/office/drawing/2014/main" id="{7D70C60A-986F-45C2-9E20-5242E471A89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7" name="Rectangle 78">
                <a:extLst>
                  <a:ext uri="{FF2B5EF4-FFF2-40B4-BE49-F238E27FC236}">
                    <a16:creationId xmlns:a16="http://schemas.microsoft.com/office/drawing/2014/main" id="{58F3DCF6-261D-4094-BAEF-76C27A59A17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8" name="Group 79">
                <a:extLst>
                  <a:ext uri="{FF2B5EF4-FFF2-40B4-BE49-F238E27FC236}">
                    <a16:creationId xmlns:a16="http://schemas.microsoft.com/office/drawing/2014/main" id="{8CE3FBD1-856D-4517-A4A6-9B0312542CA3}"/>
                  </a:ext>
                </a:extLst>
              </p:cNvPr>
              <p:cNvGrpSpPr>
                <a:grpSpLocks/>
              </p:cNvGrpSpPr>
              <p:nvPr/>
            </p:nvGrpSpPr>
            <p:grpSpPr bwMode="auto">
              <a:xfrm>
                <a:off x="4747" y="994"/>
                <a:ext cx="581" cy="134"/>
                <a:chOff x="614" y="2568"/>
                <a:chExt cx="725" cy="139"/>
              </a:xfrm>
            </p:grpSpPr>
            <p:sp>
              <p:nvSpPr>
                <p:cNvPr id="159" name="AutoShape 80">
                  <a:extLst>
                    <a:ext uri="{FF2B5EF4-FFF2-40B4-BE49-F238E27FC236}">
                      <a16:creationId xmlns:a16="http://schemas.microsoft.com/office/drawing/2014/main" id="{47120C1C-442A-4296-867B-3B9FB916B19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0" name="AutoShape 81">
                  <a:extLst>
                    <a:ext uri="{FF2B5EF4-FFF2-40B4-BE49-F238E27FC236}">
                      <a16:creationId xmlns:a16="http://schemas.microsoft.com/office/drawing/2014/main" id="{484B04F8-EE3A-4372-9763-72A777FF3D13}"/>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9" name="Rectangle 82">
                <a:extLst>
                  <a:ext uri="{FF2B5EF4-FFF2-40B4-BE49-F238E27FC236}">
                    <a16:creationId xmlns:a16="http://schemas.microsoft.com/office/drawing/2014/main" id="{53DA07AB-89FB-4BD4-B633-11D1451F09D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Rectangle 83">
                <a:extLst>
                  <a:ext uri="{FF2B5EF4-FFF2-40B4-BE49-F238E27FC236}">
                    <a16:creationId xmlns:a16="http://schemas.microsoft.com/office/drawing/2014/main" id="{3FBDEF41-49A9-4507-8DD6-3C6F967C9B1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1" name="Group 84">
                <a:extLst>
                  <a:ext uri="{FF2B5EF4-FFF2-40B4-BE49-F238E27FC236}">
                    <a16:creationId xmlns:a16="http://schemas.microsoft.com/office/drawing/2014/main" id="{42FF1A39-85FC-453C-B95C-85B295F2B380}"/>
                  </a:ext>
                </a:extLst>
              </p:cNvPr>
              <p:cNvGrpSpPr>
                <a:grpSpLocks/>
              </p:cNvGrpSpPr>
              <p:nvPr/>
            </p:nvGrpSpPr>
            <p:grpSpPr bwMode="auto">
              <a:xfrm>
                <a:off x="4735" y="1627"/>
                <a:ext cx="582" cy="151"/>
                <a:chOff x="614" y="2568"/>
                <a:chExt cx="725" cy="139"/>
              </a:xfrm>
            </p:grpSpPr>
            <p:sp>
              <p:nvSpPr>
                <p:cNvPr id="157" name="AutoShape 85">
                  <a:extLst>
                    <a:ext uri="{FF2B5EF4-FFF2-40B4-BE49-F238E27FC236}">
                      <a16:creationId xmlns:a16="http://schemas.microsoft.com/office/drawing/2014/main" id="{206E05CE-56DE-4C18-8D93-8E3A0EAC33C9}"/>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AutoShape 86">
                  <a:extLst>
                    <a:ext uri="{FF2B5EF4-FFF2-40B4-BE49-F238E27FC236}">
                      <a16:creationId xmlns:a16="http://schemas.microsoft.com/office/drawing/2014/main" id="{3E058E39-BDAC-4187-A4AD-483418AB4BED}"/>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2" name="Freeform 87">
                <a:extLst>
                  <a:ext uri="{FF2B5EF4-FFF2-40B4-BE49-F238E27FC236}">
                    <a16:creationId xmlns:a16="http://schemas.microsoft.com/office/drawing/2014/main" id="{9F10EF17-6CBB-4F9D-8075-93D1C8490B95}"/>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3" name="Group 88">
                <a:extLst>
                  <a:ext uri="{FF2B5EF4-FFF2-40B4-BE49-F238E27FC236}">
                    <a16:creationId xmlns:a16="http://schemas.microsoft.com/office/drawing/2014/main" id="{2137CC98-84E8-4BE9-A388-65405B1070A5}"/>
                  </a:ext>
                </a:extLst>
              </p:cNvPr>
              <p:cNvGrpSpPr>
                <a:grpSpLocks/>
              </p:cNvGrpSpPr>
              <p:nvPr/>
            </p:nvGrpSpPr>
            <p:grpSpPr bwMode="auto">
              <a:xfrm>
                <a:off x="4739" y="1327"/>
                <a:ext cx="582" cy="139"/>
                <a:chOff x="614" y="2568"/>
                <a:chExt cx="725" cy="139"/>
              </a:xfrm>
            </p:grpSpPr>
            <p:sp>
              <p:nvSpPr>
                <p:cNvPr id="155" name="AutoShape 89">
                  <a:extLst>
                    <a:ext uri="{FF2B5EF4-FFF2-40B4-BE49-F238E27FC236}">
                      <a16:creationId xmlns:a16="http://schemas.microsoft.com/office/drawing/2014/main" id="{76FB1AF8-4078-4A0D-9EEF-93E8163C9F72}"/>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AutoShape 90">
                  <a:extLst>
                    <a:ext uri="{FF2B5EF4-FFF2-40B4-BE49-F238E27FC236}">
                      <a16:creationId xmlns:a16="http://schemas.microsoft.com/office/drawing/2014/main" id="{2BE2037C-289C-4660-96E6-55AFBB535F7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4" name="Rectangle 91">
                <a:extLst>
                  <a:ext uri="{FF2B5EF4-FFF2-40B4-BE49-F238E27FC236}">
                    <a16:creationId xmlns:a16="http://schemas.microsoft.com/office/drawing/2014/main" id="{4CB0DCC4-A2D2-4F75-882A-4804331A854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Freeform 92">
                <a:extLst>
                  <a:ext uri="{FF2B5EF4-FFF2-40B4-BE49-F238E27FC236}">
                    <a16:creationId xmlns:a16="http://schemas.microsoft.com/office/drawing/2014/main" id="{8F3315DE-6CF6-42F2-878F-917B4C9B9232}"/>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Freeform 93">
                <a:extLst>
                  <a:ext uri="{FF2B5EF4-FFF2-40B4-BE49-F238E27FC236}">
                    <a16:creationId xmlns:a16="http://schemas.microsoft.com/office/drawing/2014/main" id="{D9E474BC-4EB5-4D34-9A00-FBAE7065A5CB}"/>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7" name="Oval 94">
                <a:extLst>
                  <a:ext uri="{FF2B5EF4-FFF2-40B4-BE49-F238E27FC236}">
                    <a16:creationId xmlns:a16="http://schemas.microsoft.com/office/drawing/2014/main" id="{89314D2A-C12C-41E2-BD6B-F930C623398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8" name="Freeform 95">
                <a:extLst>
                  <a:ext uri="{FF2B5EF4-FFF2-40B4-BE49-F238E27FC236}">
                    <a16:creationId xmlns:a16="http://schemas.microsoft.com/office/drawing/2014/main" id="{2A455EC5-E1BE-4F80-A1EF-EAE5DB0ECD8E}"/>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AutoShape 96">
                <a:extLst>
                  <a:ext uri="{FF2B5EF4-FFF2-40B4-BE49-F238E27FC236}">
                    <a16:creationId xmlns:a16="http://schemas.microsoft.com/office/drawing/2014/main" id="{7A45D50C-0187-42BE-9CD9-40BAF5A4726F}"/>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AutoShape 97">
                <a:extLst>
                  <a:ext uri="{FF2B5EF4-FFF2-40B4-BE49-F238E27FC236}">
                    <a16:creationId xmlns:a16="http://schemas.microsoft.com/office/drawing/2014/main" id="{1B33D05F-EC56-49C9-84E4-E29B29D35711}"/>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Oval 98">
                <a:extLst>
                  <a:ext uri="{FF2B5EF4-FFF2-40B4-BE49-F238E27FC236}">
                    <a16:creationId xmlns:a16="http://schemas.microsoft.com/office/drawing/2014/main" id="{1A6F7244-8458-488F-BB36-8BEDD79259A1}"/>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2" name="Oval 99">
                <a:extLst>
                  <a:ext uri="{FF2B5EF4-FFF2-40B4-BE49-F238E27FC236}">
                    <a16:creationId xmlns:a16="http://schemas.microsoft.com/office/drawing/2014/main" id="{1D29CFCC-D268-440D-9E1A-3474301101AE}"/>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3" name="Oval 100">
                <a:extLst>
                  <a:ext uri="{FF2B5EF4-FFF2-40B4-BE49-F238E27FC236}">
                    <a16:creationId xmlns:a16="http://schemas.microsoft.com/office/drawing/2014/main" id="{C1C5321A-B74E-462C-BA81-EBD18F40CEBD}"/>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Rectangle 101">
                <a:extLst>
                  <a:ext uri="{FF2B5EF4-FFF2-40B4-BE49-F238E27FC236}">
                    <a16:creationId xmlns:a16="http://schemas.microsoft.com/office/drawing/2014/main" id="{1FCED3D4-08F5-48D9-A7BB-B7297265E130}"/>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3" name="Group 69">
              <a:extLst>
                <a:ext uri="{FF2B5EF4-FFF2-40B4-BE49-F238E27FC236}">
                  <a16:creationId xmlns:a16="http://schemas.microsoft.com/office/drawing/2014/main" id="{BA17A8E5-8D5D-477C-8A72-7FAFFD7D7933}"/>
                </a:ext>
              </a:extLst>
            </p:cNvPr>
            <p:cNvGrpSpPr>
              <a:grpSpLocks/>
            </p:cNvGrpSpPr>
            <p:nvPr/>
          </p:nvGrpSpPr>
          <p:grpSpPr bwMode="auto">
            <a:xfrm>
              <a:off x="10685551" y="4185205"/>
              <a:ext cx="399283" cy="557213"/>
              <a:chOff x="4140" y="429"/>
              <a:chExt cx="1425" cy="2396"/>
            </a:xfrm>
          </p:grpSpPr>
          <p:sp>
            <p:nvSpPr>
              <p:cNvPr id="164" name="Freeform 70">
                <a:extLst>
                  <a:ext uri="{FF2B5EF4-FFF2-40B4-BE49-F238E27FC236}">
                    <a16:creationId xmlns:a16="http://schemas.microsoft.com/office/drawing/2014/main" id="{71133991-FACE-49DD-BD72-25E8D4D41A2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5" name="Rectangle 71">
                <a:extLst>
                  <a:ext uri="{FF2B5EF4-FFF2-40B4-BE49-F238E27FC236}">
                    <a16:creationId xmlns:a16="http://schemas.microsoft.com/office/drawing/2014/main" id="{665EB75E-9491-4955-807D-5F7A7540350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6" name="Freeform 72">
                <a:extLst>
                  <a:ext uri="{FF2B5EF4-FFF2-40B4-BE49-F238E27FC236}">
                    <a16:creationId xmlns:a16="http://schemas.microsoft.com/office/drawing/2014/main" id="{81588015-F311-4684-BB6C-538DDAA5EA96}"/>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7" name="Freeform 73">
                <a:extLst>
                  <a:ext uri="{FF2B5EF4-FFF2-40B4-BE49-F238E27FC236}">
                    <a16:creationId xmlns:a16="http://schemas.microsoft.com/office/drawing/2014/main" id="{EDF409D7-9CD9-4EEF-8313-72F7D7DD30B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8" name="Rectangle 74">
                <a:extLst>
                  <a:ext uri="{FF2B5EF4-FFF2-40B4-BE49-F238E27FC236}">
                    <a16:creationId xmlns:a16="http://schemas.microsoft.com/office/drawing/2014/main" id="{0F248FB4-C2A3-40DB-9142-8234A5FF7A2D}"/>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9" name="Group 75">
                <a:extLst>
                  <a:ext uri="{FF2B5EF4-FFF2-40B4-BE49-F238E27FC236}">
                    <a16:creationId xmlns:a16="http://schemas.microsoft.com/office/drawing/2014/main" id="{06E190C0-496D-4702-AD63-0C6EAE9375D7}"/>
                  </a:ext>
                </a:extLst>
              </p:cNvPr>
              <p:cNvGrpSpPr>
                <a:grpSpLocks/>
              </p:cNvGrpSpPr>
              <p:nvPr/>
            </p:nvGrpSpPr>
            <p:grpSpPr bwMode="auto">
              <a:xfrm>
                <a:off x="4749" y="668"/>
                <a:ext cx="581" cy="145"/>
                <a:chOff x="614" y="2568"/>
                <a:chExt cx="725" cy="139"/>
              </a:xfrm>
            </p:grpSpPr>
            <p:sp>
              <p:nvSpPr>
                <p:cNvPr id="194" name="AutoShape 76">
                  <a:extLst>
                    <a:ext uri="{FF2B5EF4-FFF2-40B4-BE49-F238E27FC236}">
                      <a16:creationId xmlns:a16="http://schemas.microsoft.com/office/drawing/2014/main" id="{F06E99EA-6237-46FA-8111-EFD23EE0382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 name="AutoShape 77">
                  <a:extLst>
                    <a:ext uri="{FF2B5EF4-FFF2-40B4-BE49-F238E27FC236}">
                      <a16:creationId xmlns:a16="http://schemas.microsoft.com/office/drawing/2014/main" id="{433A2B6D-297E-45B3-80B2-45A84F1A73A3}"/>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0" name="Rectangle 78">
                <a:extLst>
                  <a:ext uri="{FF2B5EF4-FFF2-40B4-BE49-F238E27FC236}">
                    <a16:creationId xmlns:a16="http://schemas.microsoft.com/office/drawing/2014/main" id="{B1836EA1-D249-44E7-AB14-62D2828FF2CE}"/>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1" name="Group 79">
                <a:extLst>
                  <a:ext uri="{FF2B5EF4-FFF2-40B4-BE49-F238E27FC236}">
                    <a16:creationId xmlns:a16="http://schemas.microsoft.com/office/drawing/2014/main" id="{FA6C680C-0E83-4C00-92AF-71541295D6F8}"/>
                  </a:ext>
                </a:extLst>
              </p:cNvPr>
              <p:cNvGrpSpPr>
                <a:grpSpLocks/>
              </p:cNvGrpSpPr>
              <p:nvPr/>
            </p:nvGrpSpPr>
            <p:grpSpPr bwMode="auto">
              <a:xfrm>
                <a:off x="4747" y="994"/>
                <a:ext cx="581" cy="134"/>
                <a:chOff x="614" y="2568"/>
                <a:chExt cx="725" cy="139"/>
              </a:xfrm>
            </p:grpSpPr>
            <p:sp>
              <p:nvSpPr>
                <p:cNvPr id="192" name="AutoShape 80">
                  <a:extLst>
                    <a:ext uri="{FF2B5EF4-FFF2-40B4-BE49-F238E27FC236}">
                      <a16:creationId xmlns:a16="http://schemas.microsoft.com/office/drawing/2014/main" id="{368CBB71-A0B9-4E17-869D-70A015B8B1EB}"/>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3" name="AutoShape 81">
                  <a:extLst>
                    <a:ext uri="{FF2B5EF4-FFF2-40B4-BE49-F238E27FC236}">
                      <a16:creationId xmlns:a16="http://schemas.microsoft.com/office/drawing/2014/main" id="{84471192-D8E8-4ADF-9A23-382308CAF2EB}"/>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2" name="Rectangle 82">
                <a:extLst>
                  <a:ext uri="{FF2B5EF4-FFF2-40B4-BE49-F238E27FC236}">
                    <a16:creationId xmlns:a16="http://schemas.microsoft.com/office/drawing/2014/main" id="{914B038C-0E15-429C-B449-D9A33026B63A}"/>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3" name="Rectangle 83">
                <a:extLst>
                  <a:ext uri="{FF2B5EF4-FFF2-40B4-BE49-F238E27FC236}">
                    <a16:creationId xmlns:a16="http://schemas.microsoft.com/office/drawing/2014/main" id="{E41D4B18-375B-4AD7-880D-AC8E5EAAB34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4" name="Group 84">
                <a:extLst>
                  <a:ext uri="{FF2B5EF4-FFF2-40B4-BE49-F238E27FC236}">
                    <a16:creationId xmlns:a16="http://schemas.microsoft.com/office/drawing/2014/main" id="{A2346286-75A0-4AD2-A010-D4A577DE9AC2}"/>
                  </a:ext>
                </a:extLst>
              </p:cNvPr>
              <p:cNvGrpSpPr>
                <a:grpSpLocks/>
              </p:cNvGrpSpPr>
              <p:nvPr/>
            </p:nvGrpSpPr>
            <p:grpSpPr bwMode="auto">
              <a:xfrm>
                <a:off x="4735" y="1627"/>
                <a:ext cx="582" cy="151"/>
                <a:chOff x="614" y="2568"/>
                <a:chExt cx="725" cy="139"/>
              </a:xfrm>
            </p:grpSpPr>
            <p:sp>
              <p:nvSpPr>
                <p:cNvPr id="190" name="AutoShape 85">
                  <a:extLst>
                    <a:ext uri="{FF2B5EF4-FFF2-40B4-BE49-F238E27FC236}">
                      <a16:creationId xmlns:a16="http://schemas.microsoft.com/office/drawing/2014/main" id="{9B4A8155-0698-4F6A-8555-30B4AD9468A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 name="AutoShape 86">
                  <a:extLst>
                    <a:ext uri="{FF2B5EF4-FFF2-40B4-BE49-F238E27FC236}">
                      <a16:creationId xmlns:a16="http://schemas.microsoft.com/office/drawing/2014/main" id="{89E63FE9-1587-4DD3-85E9-9CBF09A280F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5" name="Freeform 87">
                <a:extLst>
                  <a:ext uri="{FF2B5EF4-FFF2-40B4-BE49-F238E27FC236}">
                    <a16:creationId xmlns:a16="http://schemas.microsoft.com/office/drawing/2014/main" id="{A5D2BD78-0614-4902-BFBE-2416F9401C4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6" name="Group 88">
                <a:extLst>
                  <a:ext uri="{FF2B5EF4-FFF2-40B4-BE49-F238E27FC236}">
                    <a16:creationId xmlns:a16="http://schemas.microsoft.com/office/drawing/2014/main" id="{E1BE6F94-B3F9-48FE-B997-1B5D39915219}"/>
                  </a:ext>
                </a:extLst>
              </p:cNvPr>
              <p:cNvGrpSpPr>
                <a:grpSpLocks/>
              </p:cNvGrpSpPr>
              <p:nvPr/>
            </p:nvGrpSpPr>
            <p:grpSpPr bwMode="auto">
              <a:xfrm>
                <a:off x="4739" y="1327"/>
                <a:ext cx="582" cy="139"/>
                <a:chOff x="614" y="2568"/>
                <a:chExt cx="725" cy="139"/>
              </a:xfrm>
            </p:grpSpPr>
            <p:sp>
              <p:nvSpPr>
                <p:cNvPr id="188" name="AutoShape 89">
                  <a:extLst>
                    <a:ext uri="{FF2B5EF4-FFF2-40B4-BE49-F238E27FC236}">
                      <a16:creationId xmlns:a16="http://schemas.microsoft.com/office/drawing/2014/main" id="{18BF2919-6DE9-4AF3-835D-2DDD69CE875D}"/>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AutoShape 90">
                  <a:extLst>
                    <a:ext uri="{FF2B5EF4-FFF2-40B4-BE49-F238E27FC236}">
                      <a16:creationId xmlns:a16="http://schemas.microsoft.com/office/drawing/2014/main" id="{EC5A4440-78DF-4D78-A084-393D0FBFC418}"/>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7" name="Rectangle 91">
                <a:extLst>
                  <a:ext uri="{FF2B5EF4-FFF2-40B4-BE49-F238E27FC236}">
                    <a16:creationId xmlns:a16="http://schemas.microsoft.com/office/drawing/2014/main" id="{2B1CFD76-B562-4037-AF41-C0901AD1C52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Freeform 92">
                <a:extLst>
                  <a:ext uri="{FF2B5EF4-FFF2-40B4-BE49-F238E27FC236}">
                    <a16:creationId xmlns:a16="http://schemas.microsoft.com/office/drawing/2014/main" id="{1E2A9BE7-55C4-4E83-9BA7-614899D0F3E3}"/>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Freeform 93">
                <a:extLst>
                  <a:ext uri="{FF2B5EF4-FFF2-40B4-BE49-F238E27FC236}">
                    <a16:creationId xmlns:a16="http://schemas.microsoft.com/office/drawing/2014/main" id="{F0A48F13-3B8C-474A-AD64-8B381591A3A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Oval 94">
                <a:extLst>
                  <a:ext uri="{FF2B5EF4-FFF2-40B4-BE49-F238E27FC236}">
                    <a16:creationId xmlns:a16="http://schemas.microsoft.com/office/drawing/2014/main" id="{7BDCCEFB-1BF4-4D15-B4B5-CC71991012D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Freeform 95">
                <a:extLst>
                  <a:ext uri="{FF2B5EF4-FFF2-40B4-BE49-F238E27FC236}">
                    <a16:creationId xmlns:a16="http://schemas.microsoft.com/office/drawing/2014/main" id="{F1F20B16-C4C2-4403-8AD4-3252156DFEC2}"/>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2" name="AutoShape 96">
                <a:extLst>
                  <a:ext uri="{FF2B5EF4-FFF2-40B4-BE49-F238E27FC236}">
                    <a16:creationId xmlns:a16="http://schemas.microsoft.com/office/drawing/2014/main" id="{BD27D53D-3EF4-4FAD-AF73-9BE37DA22E47}"/>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AutoShape 97">
                <a:extLst>
                  <a:ext uri="{FF2B5EF4-FFF2-40B4-BE49-F238E27FC236}">
                    <a16:creationId xmlns:a16="http://schemas.microsoft.com/office/drawing/2014/main" id="{A8D871E2-C268-49E7-8E2B-10D57D1E13BB}"/>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Oval 98">
                <a:extLst>
                  <a:ext uri="{FF2B5EF4-FFF2-40B4-BE49-F238E27FC236}">
                    <a16:creationId xmlns:a16="http://schemas.microsoft.com/office/drawing/2014/main" id="{283ACEEC-B41E-4E27-BF5D-D49F430B127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Oval 99">
                <a:extLst>
                  <a:ext uri="{FF2B5EF4-FFF2-40B4-BE49-F238E27FC236}">
                    <a16:creationId xmlns:a16="http://schemas.microsoft.com/office/drawing/2014/main" id="{44BD0E94-D10A-4B0F-BD1A-42DE05A40242}"/>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Oval 100">
                <a:extLst>
                  <a:ext uri="{FF2B5EF4-FFF2-40B4-BE49-F238E27FC236}">
                    <a16:creationId xmlns:a16="http://schemas.microsoft.com/office/drawing/2014/main" id="{2B5557B2-B5F1-4E8D-8DAF-1114A36A0C11}"/>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7" name="Rectangle 101">
                <a:extLst>
                  <a:ext uri="{FF2B5EF4-FFF2-40B4-BE49-F238E27FC236}">
                    <a16:creationId xmlns:a16="http://schemas.microsoft.com/office/drawing/2014/main" id="{F9DE0A7C-6ECE-4DC4-9056-41D08EDB4FD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6" name="Group 69">
              <a:extLst>
                <a:ext uri="{FF2B5EF4-FFF2-40B4-BE49-F238E27FC236}">
                  <a16:creationId xmlns:a16="http://schemas.microsoft.com/office/drawing/2014/main" id="{5282A025-5509-4DD2-8D87-AE487A245E93}"/>
                </a:ext>
              </a:extLst>
            </p:cNvPr>
            <p:cNvGrpSpPr>
              <a:grpSpLocks/>
            </p:cNvGrpSpPr>
            <p:nvPr/>
          </p:nvGrpSpPr>
          <p:grpSpPr bwMode="auto">
            <a:xfrm>
              <a:off x="10303879" y="4901985"/>
              <a:ext cx="399283" cy="557213"/>
              <a:chOff x="4140" y="429"/>
              <a:chExt cx="1425" cy="2396"/>
            </a:xfrm>
          </p:grpSpPr>
          <p:sp>
            <p:nvSpPr>
              <p:cNvPr id="197" name="Freeform 70">
                <a:extLst>
                  <a:ext uri="{FF2B5EF4-FFF2-40B4-BE49-F238E27FC236}">
                    <a16:creationId xmlns:a16="http://schemas.microsoft.com/office/drawing/2014/main" id="{86778203-1C0C-472E-8429-2324DBC02730}"/>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Rectangle 71">
                <a:extLst>
                  <a:ext uri="{FF2B5EF4-FFF2-40B4-BE49-F238E27FC236}">
                    <a16:creationId xmlns:a16="http://schemas.microsoft.com/office/drawing/2014/main" id="{79C98F22-028A-401F-90EE-4007F2C683FE}"/>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Freeform 72">
                <a:extLst>
                  <a:ext uri="{FF2B5EF4-FFF2-40B4-BE49-F238E27FC236}">
                    <a16:creationId xmlns:a16="http://schemas.microsoft.com/office/drawing/2014/main" id="{9E6551FB-CE52-4A71-AE1D-DA9E4261F32C}"/>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Freeform 73">
                <a:extLst>
                  <a:ext uri="{FF2B5EF4-FFF2-40B4-BE49-F238E27FC236}">
                    <a16:creationId xmlns:a16="http://schemas.microsoft.com/office/drawing/2014/main" id="{9B9BEA66-2225-4A8D-BC37-E30AC2BCD546}"/>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Rectangle 74">
                <a:extLst>
                  <a:ext uri="{FF2B5EF4-FFF2-40B4-BE49-F238E27FC236}">
                    <a16:creationId xmlns:a16="http://schemas.microsoft.com/office/drawing/2014/main" id="{186909A8-CF42-42AD-A7D1-2A578313E634}"/>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2" name="Group 75">
                <a:extLst>
                  <a:ext uri="{FF2B5EF4-FFF2-40B4-BE49-F238E27FC236}">
                    <a16:creationId xmlns:a16="http://schemas.microsoft.com/office/drawing/2014/main" id="{613D5BC8-3969-4C23-8897-44BB05E789C4}"/>
                  </a:ext>
                </a:extLst>
              </p:cNvPr>
              <p:cNvGrpSpPr>
                <a:grpSpLocks/>
              </p:cNvGrpSpPr>
              <p:nvPr/>
            </p:nvGrpSpPr>
            <p:grpSpPr bwMode="auto">
              <a:xfrm>
                <a:off x="4749" y="668"/>
                <a:ext cx="581" cy="145"/>
                <a:chOff x="614" y="2568"/>
                <a:chExt cx="725" cy="139"/>
              </a:xfrm>
            </p:grpSpPr>
            <p:sp>
              <p:nvSpPr>
                <p:cNvPr id="227" name="AutoShape 76">
                  <a:extLst>
                    <a:ext uri="{FF2B5EF4-FFF2-40B4-BE49-F238E27FC236}">
                      <a16:creationId xmlns:a16="http://schemas.microsoft.com/office/drawing/2014/main" id="{985C5F07-FFCB-4FAF-8D1E-7B7FE668AECD}"/>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8" name="AutoShape 77">
                  <a:extLst>
                    <a:ext uri="{FF2B5EF4-FFF2-40B4-BE49-F238E27FC236}">
                      <a16:creationId xmlns:a16="http://schemas.microsoft.com/office/drawing/2014/main" id="{B1115A05-1FA5-47A1-9E26-D736484078B9}"/>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3" name="Rectangle 78">
                <a:extLst>
                  <a:ext uri="{FF2B5EF4-FFF2-40B4-BE49-F238E27FC236}">
                    <a16:creationId xmlns:a16="http://schemas.microsoft.com/office/drawing/2014/main" id="{53122801-A3C4-45EF-AE05-772DC39C235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4" name="Group 79">
                <a:extLst>
                  <a:ext uri="{FF2B5EF4-FFF2-40B4-BE49-F238E27FC236}">
                    <a16:creationId xmlns:a16="http://schemas.microsoft.com/office/drawing/2014/main" id="{9A0A5A08-9530-4101-91B7-13BF1B6A686A}"/>
                  </a:ext>
                </a:extLst>
              </p:cNvPr>
              <p:cNvGrpSpPr>
                <a:grpSpLocks/>
              </p:cNvGrpSpPr>
              <p:nvPr/>
            </p:nvGrpSpPr>
            <p:grpSpPr bwMode="auto">
              <a:xfrm>
                <a:off x="4747" y="994"/>
                <a:ext cx="581" cy="134"/>
                <a:chOff x="614" y="2568"/>
                <a:chExt cx="725" cy="139"/>
              </a:xfrm>
            </p:grpSpPr>
            <p:sp>
              <p:nvSpPr>
                <p:cNvPr id="225" name="AutoShape 80">
                  <a:extLst>
                    <a:ext uri="{FF2B5EF4-FFF2-40B4-BE49-F238E27FC236}">
                      <a16:creationId xmlns:a16="http://schemas.microsoft.com/office/drawing/2014/main" id="{27992E31-9F14-443D-8658-7C842CAF085F}"/>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6" name="AutoShape 81">
                  <a:extLst>
                    <a:ext uri="{FF2B5EF4-FFF2-40B4-BE49-F238E27FC236}">
                      <a16:creationId xmlns:a16="http://schemas.microsoft.com/office/drawing/2014/main" id="{4A8F9F50-CCD2-4F2A-8012-EA6618F65456}"/>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5" name="Rectangle 82">
                <a:extLst>
                  <a:ext uri="{FF2B5EF4-FFF2-40B4-BE49-F238E27FC236}">
                    <a16:creationId xmlns:a16="http://schemas.microsoft.com/office/drawing/2014/main" id="{AE8C8476-741B-4A00-AECC-F3DD1981F0EB}"/>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Rectangle 83">
                <a:extLst>
                  <a:ext uri="{FF2B5EF4-FFF2-40B4-BE49-F238E27FC236}">
                    <a16:creationId xmlns:a16="http://schemas.microsoft.com/office/drawing/2014/main" id="{E01E99F4-3E69-4F10-A325-F2A948C0BD2E}"/>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7" name="Group 84">
                <a:extLst>
                  <a:ext uri="{FF2B5EF4-FFF2-40B4-BE49-F238E27FC236}">
                    <a16:creationId xmlns:a16="http://schemas.microsoft.com/office/drawing/2014/main" id="{96CD4CD4-CD76-43DC-9B5A-BE11A578DAEA}"/>
                  </a:ext>
                </a:extLst>
              </p:cNvPr>
              <p:cNvGrpSpPr>
                <a:grpSpLocks/>
              </p:cNvGrpSpPr>
              <p:nvPr/>
            </p:nvGrpSpPr>
            <p:grpSpPr bwMode="auto">
              <a:xfrm>
                <a:off x="4735" y="1627"/>
                <a:ext cx="582" cy="151"/>
                <a:chOff x="614" y="2568"/>
                <a:chExt cx="725" cy="139"/>
              </a:xfrm>
            </p:grpSpPr>
            <p:sp>
              <p:nvSpPr>
                <p:cNvPr id="223" name="AutoShape 85">
                  <a:extLst>
                    <a:ext uri="{FF2B5EF4-FFF2-40B4-BE49-F238E27FC236}">
                      <a16:creationId xmlns:a16="http://schemas.microsoft.com/office/drawing/2014/main" id="{798C6045-C81F-426B-BAEE-96536300304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AutoShape 86">
                  <a:extLst>
                    <a:ext uri="{FF2B5EF4-FFF2-40B4-BE49-F238E27FC236}">
                      <a16:creationId xmlns:a16="http://schemas.microsoft.com/office/drawing/2014/main" id="{C22348C0-621D-4A85-8E6D-14001FC8274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8" name="Freeform 87">
                <a:extLst>
                  <a:ext uri="{FF2B5EF4-FFF2-40B4-BE49-F238E27FC236}">
                    <a16:creationId xmlns:a16="http://schemas.microsoft.com/office/drawing/2014/main" id="{7DA5B2DE-97E0-4D4D-8BFE-BB77C0A4C8E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9" name="Group 88">
                <a:extLst>
                  <a:ext uri="{FF2B5EF4-FFF2-40B4-BE49-F238E27FC236}">
                    <a16:creationId xmlns:a16="http://schemas.microsoft.com/office/drawing/2014/main" id="{DBF04D06-6454-434E-97AB-650510D1822D}"/>
                  </a:ext>
                </a:extLst>
              </p:cNvPr>
              <p:cNvGrpSpPr>
                <a:grpSpLocks/>
              </p:cNvGrpSpPr>
              <p:nvPr/>
            </p:nvGrpSpPr>
            <p:grpSpPr bwMode="auto">
              <a:xfrm>
                <a:off x="4739" y="1327"/>
                <a:ext cx="582" cy="139"/>
                <a:chOff x="614" y="2568"/>
                <a:chExt cx="725" cy="139"/>
              </a:xfrm>
            </p:grpSpPr>
            <p:sp>
              <p:nvSpPr>
                <p:cNvPr id="221" name="AutoShape 89">
                  <a:extLst>
                    <a:ext uri="{FF2B5EF4-FFF2-40B4-BE49-F238E27FC236}">
                      <a16:creationId xmlns:a16="http://schemas.microsoft.com/office/drawing/2014/main" id="{2ECFAF69-0505-4366-875E-D5E784FEC39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AutoShape 90">
                  <a:extLst>
                    <a:ext uri="{FF2B5EF4-FFF2-40B4-BE49-F238E27FC236}">
                      <a16:creationId xmlns:a16="http://schemas.microsoft.com/office/drawing/2014/main" id="{96750870-87E7-46FB-B560-7AB932AE4D25}"/>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0" name="Rectangle 91">
                <a:extLst>
                  <a:ext uri="{FF2B5EF4-FFF2-40B4-BE49-F238E27FC236}">
                    <a16:creationId xmlns:a16="http://schemas.microsoft.com/office/drawing/2014/main" id="{0252CF12-D352-4E31-9818-E03601B4389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1" name="Freeform 92">
                <a:extLst>
                  <a:ext uri="{FF2B5EF4-FFF2-40B4-BE49-F238E27FC236}">
                    <a16:creationId xmlns:a16="http://schemas.microsoft.com/office/drawing/2014/main" id="{3FA010B5-0040-4118-9063-539A92AEBE4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Freeform 93">
                <a:extLst>
                  <a:ext uri="{FF2B5EF4-FFF2-40B4-BE49-F238E27FC236}">
                    <a16:creationId xmlns:a16="http://schemas.microsoft.com/office/drawing/2014/main" id="{4C7DE306-BD72-4EBC-904E-8A0E2EF05AFD}"/>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Oval 94">
                <a:extLst>
                  <a:ext uri="{FF2B5EF4-FFF2-40B4-BE49-F238E27FC236}">
                    <a16:creationId xmlns:a16="http://schemas.microsoft.com/office/drawing/2014/main" id="{BE9AE6E9-435A-4AD8-9E30-DACAF38EB08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Freeform 95">
                <a:extLst>
                  <a:ext uri="{FF2B5EF4-FFF2-40B4-BE49-F238E27FC236}">
                    <a16:creationId xmlns:a16="http://schemas.microsoft.com/office/drawing/2014/main" id="{CA3143E1-DFB2-44CA-8A3D-94219AFC1FB5}"/>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AutoShape 96">
                <a:extLst>
                  <a:ext uri="{FF2B5EF4-FFF2-40B4-BE49-F238E27FC236}">
                    <a16:creationId xmlns:a16="http://schemas.microsoft.com/office/drawing/2014/main" id="{950C895B-4864-4590-8CDF-FF39D0376384}"/>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AutoShape 97">
                <a:extLst>
                  <a:ext uri="{FF2B5EF4-FFF2-40B4-BE49-F238E27FC236}">
                    <a16:creationId xmlns:a16="http://schemas.microsoft.com/office/drawing/2014/main" id="{C2C6362D-56E2-40E3-96BD-2CDFC419C334}"/>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Oval 98">
                <a:extLst>
                  <a:ext uri="{FF2B5EF4-FFF2-40B4-BE49-F238E27FC236}">
                    <a16:creationId xmlns:a16="http://schemas.microsoft.com/office/drawing/2014/main" id="{9421B9B8-ED8E-46DD-AE47-81D70092926E}"/>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Oval 99">
                <a:extLst>
                  <a:ext uri="{FF2B5EF4-FFF2-40B4-BE49-F238E27FC236}">
                    <a16:creationId xmlns:a16="http://schemas.microsoft.com/office/drawing/2014/main" id="{ADDBE8D7-B7D5-42ED-8BF2-E90CC4C09CC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Oval 100">
                <a:extLst>
                  <a:ext uri="{FF2B5EF4-FFF2-40B4-BE49-F238E27FC236}">
                    <a16:creationId xmlns:a16="http://schemas.microsoft.com/office/drawing/2014/main" id="{1E2BFDE0-E682-4715-A01F-18E43CB076E7}"/>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Rectangle 101">
                <a:extLst>
                  <a:ext uri="{FF2B5EF4-FFF2-40B4-BE49-F238E27FC236}">
                    <a16:creationId xmlns:a16="http://schemas.microsoft.com/office/drawing/2014/main" id="{792280D6-EC53-4E80-B2A6-2174B4E7964D}"/>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9" name="Text Box 47">
              <a:extLst>
                <a:ext uri="{FF2B5EF4-FFF2-40B4-BE49-F238E27FC236}">
                  <a16:creationId xmlns:a16="http://schemas.microsoft.com/office/drawing/2014/main" id="{084AE63A-3E44-4CC2-A326-7C8828C54F5D}"/>
                </a:ext>
              </a:extLst>
            </p:cNvPr>
            <p:cNvSpPr txBox="1">
              <a:spLocks noChangeArrowheads="1"/>
            </p:cNvSpPr>
            <p:nvPr/>
          </p:nvSpPr>
          <p:spPr bwMode="auto">
            <a:xfrm>
              <a:off x="9578103" y="5459572"/>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0" name="Group 69">
              <a:extLst>
                <a:ext uri="{FF2B5EF4-FFF2-40B4-BE49-F238E27FC236}">
                  <a16:creationId xmlns:a16="http://schemas.microsoft.com/office/drawing/2014/main" id="{E54FA4FC-A7D8-44F2-AB7C-4A7C5404B1FB}"/>
                </a:ext>
              </a:extLst>
            </p:cNvPr>
            <p:cNvGrpSpPr>
              <a:grpSpLocks/>
            </p:cNvGrpSpPr>
            <p:nvPr/>
          </p:nvGrpSpPr>
          <p:grpSpPr bwMode="auto">
            <a:xfrm>
              <a:off x="10216937" y="2979376"/>
              <a:ext cx="504516" cy="647839"/>
              <a:chOff x="4140" y="429"/>
              <a:chExt cx="1425" cy="2396"/>
            </a:xfrm>
          </p:grpSpPr>
          <p:sp>
            <p:nvSpPr>
              <p:cNvPr id="231" name="Freeform 70">
                <a:extLst>
                  <a:ext uri="{FF2B5EF4-FFF2-40B4-BE49-F238E27FC236}">
                    <a16:creationId xmlns:a16="http://schemas.microsoft.com/office/drawing/2014/main" id="{14200B3A-4457-454D-AAAB-BE122CBAF761}"/>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2" name="Rectangle 71">
                <a:extLst>
                  <a:ext uri="{FF2B5EF4-FFF2-40B4-BE49-F238E27FC236}">
                    <a16:creationId xmlns:a16="http://schemas.microsoft.com/office/drawing/2014/main" id="{3275E5BB-AE8A-494A-9013-8CE6D71BF22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3" name="Freeform 72">
                <a:extLst>
                  <a:ext uri="{FF2B5EF4-FFF2-40B4-BE49-F238E27FC236}">
                    <a16:creationId xmlns:a16="http://schemas.microsoft.com/office/drawing/2014/main" id="{A95C2C69-61EE-4DF8-957B-6774608EA611}"/>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4" name="Freeform 73">
                <a:extLst>
                  <a:ext uri="{FF2B5EF4-FFF2-40B4-BE49-F238E27FC236}">
                    <a16:creationId xmlns:a16="http://schemas.microsoft.com/office/drawing/2014/main" id="{A66226B9-4790-42A1-BA40-BAC705F6AAD4}"/>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5" name="Rectangle 74">
                <a:extLst>
                  <a:ext uri="{FF2B5EF4-FFF2-40B4-BE49-F238E27FC236}">
                    <a16:creationId xmlns:a16="http://schemas.microsoft.com/office/drawing/2014/main" id="{BCE5231D-C6E0-4048-8955-E2177AF279A6}"/>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6" name="Group 75">
                <a:extLst>
                  <a:ext uri="{FF2B5EF4-FFF2-40B4-BE49-F238E27FC236}">
                    <a16:creationId xmlns:a16="http://schemas.microsoft.com/office/drawing/2014/main" id="{A9CB713E-6358-41B4-B9B9-3F7D6B46F6DB}"/>
                  </a:ext>
                </a:extLst>
              </p:cNvPr>
              <p:cNvGrpSpPr>
                <a:grpSpLocks/>
              </p:cNvGrpSpPr>
              <p:nvPr/>
            </p:nvGrpSpPr>
            <p:grpSpPr bwMode="auto">
              <a:xfrm>
                <a:off x="4749" y="668"/>
                <a:ext cx="581" cy="145"/>
                <a:chOff x="614" y="2568"/>
                <a:chExt cx="725" cy="139"/>
              </a:xfrm>
            </p:grpSpPr>
            <p:sp>
              <p:nvSpPr>
                <p:cNvPr id="261" name="AutoShape 76">
                  <a:extLst>
                    <a:ext uri="{FF2B5EF4-FFF2-40B4-BE49-F238E27FC236}">
                      <a16:creationId xmlns:a16="http://schemas.microsoft.com/office/drawing/2014/main" id="{C60EFBE8-0E04-4655-8587-5CD8DBBA483B}"/>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2" name="AutoShape 77">
                  <a:extLst>
                    <a:ext uri="{FF2B5EF4-FFF2-40B4-BE49-F238E27FC236}">
                      <a16:creationId xmlns:a16="http://schemas.microsoft.com/office/drawing/2014/main" id="{09A9EAAF-AFD4-4FAE-A9AB-C7F340634C1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7" name="Rectangle 78">
                <a:extLst>
                  <a:ext uri="{FF2B5EF4-FFF2-40B4-BE49-F238E27FC236}">
                    <a16:creationId xmlns:a16="http://schemas.microsoft.com/office/drawing/2014/main" id="{1731ECCB-68A5-49AF-A5C1-D33D3EA64D3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8" name="Group 79">
                <a:extLst>
                  <a:ext uri="{FF2B5EF4-FFF2-40B4-BE49-F238E27FC236}">
                    <a16:creationId xmlns:a16="http://schemas.microsoft.com/office/drawing/2014/main" id="{6D6EA216-86B3-4EBF-B0CD-41F7E3BF9D52}"/>
                  </a:ext>
                </a:extLst>
              </p:cNvPr>
              <p:cNvGrpSpPr>
                <a:grpSpLocks/>
              </p:cNvGrpSpPr>
              <p:nvPr/>
            </p:nvGrpSpPr>
            <p:grpSpPr bwMode="auto">
              <a:xfrm>
                <a:off x="4747" y="994"/>
                <a:ext cx="581" cy="134"/>
                <a:chOff x="614" y="2568"/>
                <a:chExt cx="725" cy="139"/>
              </a:xfrm>
            </p:grpSpPr>
            <p:sp>
              <p:nvSpPr>
                <p:cNvPr id="259" name="AutoShape 80">
                  <a:extLst>
                    <a:ext uri="{FF2B5EF4-FFF2-40B4-BE49-F238E27FC236}">
                      <a16:creationId xmlns:a16="http://schemas.microsoft.com/office/drawing/2014/main" id="{43276BAD-3B4C-4BC6-B996-C22342A54331}"/>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AutoShape 81">
                  <a:extLst>
                    <a:ext uri="{FF2B5EF4-FFF2-40B4-BE49-F238E27FC236}">
                      <a16:creationId xmlns:a16="http://schemas.microsoft.com/office/drawing/2014/main" id="{CE15B0F4-A139-4080-B88F-169756608AE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9" name="Rectangle 82">
                <a:extLst>
                  <a:ext uri="{FF2B5EF4-FFF2-40B4-BE49-F238E27FC236}">
                    <a16:creationId xmlns:a16="http://schemas.microsoft.com/office/drawing/2014/main" id="{905C4B5E-D53A-4D68-9F5E-8D295CABBA06}"/>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0" name="Rectangle 83">
                <a:extLst>
                  <a:ext uri="{FF2B5EF4-FFF2-40B4-BE49-F238E27FC236}">
                    <a16:creationId xmlns:a16="http://schemas.microsoft.com/office/drawing/2014/main" id="{D1D659E0-E811-4C23-BD3B-D7A8F733A504}"/>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1" name="Group 84">
                <a:extLst>
                  <a:ext uri="{FF2B5EF4-FFF2-40B4-BE49-F238E27FC236}">
                    <a16:creationId xmlns:a16="http://schemas.microsoft.com/office/drawing/2014/main" id="{9379BB79-3559-44C3-B2C6-E823E7CA1326}"/>
                  </a:ext>
                </a:extLst>
              </p:cNvPr>
              <p:cNvGrpSpPr>
                <a:grpSpLocks/>
              </p:cNvGrpSpPr>
              <p:nvPr/>
            </p:nvGrpSpPr>
            <p:grpSpPr bwMode="auto">
              <a:xfrm>
                <a:off x="4735" y="1627"/>
                <a:ext cx="582" cy="151"/>
                <a:chOff x="614" y="2568"/>
                <a:chExt cx="725" cy="139"/>
              </a:xfrm>
            </p:grpSpPr>
            <p:sp>
              <p:nvSpPr>
                <p:cNvPr id="257" name="AutoShape 85">
                  <a:extLst>
                    <a:ext uri="{FF2B5EF4-FFF2-40B4-BE49-F238E27FC236}">
                      <a16:creationId xmlns:a16="http://schemas.microsoft.com/office/drawing/2014/main" id="{E31E8A42-D034-4CC6-BE2F-A6D1EA914E2B}"/>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8" name="AutoShape 86">
                  <a:extLst>
                    <a:ext uri="{FF2B5EF4-FFF2-40B4-BE49-F238E27FC236}">
                      <a16:creationId xmlns:a16="http://schemas.microsoft.com/office/drawing/2014/main" id="{677BAF26-0ADC-4AFE-B3BE-947B75B33AF8}"/>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2" name="Freeform 87">
                <a:extLst>
                  <a:ext uri="{FF2B5EF4-FFF2-40B4-BE49-F238E27FC236}">
                    <a16:creationId xmlns:a16="http://schemas.microsoft.com/office/drawing/2014/main" id="{5BB17932-CF6E-402D-81BE-B182AAB2A77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3" name="Group 88">
                <a:extLst>
                  <a:ext uri="{FF2B5EF4-FFF2-40B4-BE49-F238E27FC236}">
                    <a16:creationId xmlns:a16="http://schemas.microsoft.com/office/drawing/2014/main" id="{B9858F9B-8263-4B45-BB56-8D9BF1C5073D}"/>
                  </a:ext>
                </a:extLst>
              </p:cNvPr>
              <p:cNvGrpSpPr>
                <a:grpSpLocks/>
              </p:cNvGrpSpPr>
              <p:nvPr/>
            </p:nvGrpSpPr>
            <p:grpSpPr bwMode="auto">
              <a:xfrm>
                <a:off x="4739" y="1327"/>
                <a:ext cx="582" cy="139"/>
                <a:chOff x="614" y="2568"/>
                <a:chExt cx="725" cy="139"/>
              </a:xfrm>
            </p:grpSpPr>
            <p:sp>
              <p:nvSpPr>
                <p:cNvPr id="255" name="AutoShape 89">
                  <a:extLst>
                    <a:ext uri="{FF2B5EF4-FFF2-40B4-BE49-F238E27FC236}">
                      <a16:creationId xmlns:a16="http://schemas.microsoft.com/office/drawing/2014/main" id="{52609F0B-C75D-4819-AD7E-588A59D1707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6" name="AutoShape 90">
                  <a:extLst>
                    <a:ext uri="{FF2B5EF4-FFF2-40B4-BE49-F238E27FC236}">
                      <a16:creationId xmlns:a16="http://schemas.microsoft.com/office/drawing/2014/main" id="{32981D7D-7802-4F77-877D-F4DC65E83DEA}"/>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4" name="Rectangle 91">
                <a:extLst>
                  <a:ext uri="{FF2B5EF4-FFF2-40B4-BE49-F238E27FC236}">
                    <a16:creationId xmlns:a16="http://schemas.microsoft.com/office/drawing/2014/main" id="{B6AF1BE5-1ACC-4AD7-8865-2C827670C79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5" name="Freeform 92">
                <a:extLst>
                  <a:ext uri="{FF2B5EF4-FFF2-40B4-BE49-F238E27FC236}">
                    <a16:creationId xmlns:a16="http://schemas.microsoft.com/office/drawing/2014/main" id="{A1210B33-DDD6-4F79-9BBC-B05935EE4F5A}"/>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6" name="Freeform 93">
                <a:extLst>
                  <a:ext uri="{FF2B5EF4-FFF2-40B4-BE49-F238E27FC236}">
                    <a16:creationId xmlns:a16="http://schemas.microsoft.com/office/drawing/2014/main" id="{B8578814-B372-4FFD-9E0E-F33D0A30B3C0}"/>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7" name="Oval 94">
                <a:extLst>
                  <a:ext uri="{FF2B5EF4-FFF2-40B4-BE49-F238E27FC236}">
                    <a16:creationId xmlns:a16="http://schemas.microsoft.com/office/drawing/2014/main" id="{A7255478-139C-42C1-898F-1C0622F78C86}"/>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8" name="Freeform 95">
                <a:extLst>
                  <a:ext uri="{FF2B5EF4-FFF2-40B4-BE49-F238E27FC236}">
                    <a16:creationId xmlns:a16="http://schemas.microsoft.com/office/drawing/2014/main" id="{17E087F0-E8F9-4009-96C7-2D5A2C1AC3F7}"/>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AutoShape 96">
                <a:extLst>
                  <a:ext uri="{FF2B5EF4-FFF2-40B4-BE49-F238E27FC236}">
                    <a16:creationId xmlns:a16="http://schemas.microsoft.com/office/drawing/2014/main" id="{D326B234-01C2-44C4-9E18-0D50C46F14A2}"/>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AutoShape 97">
                <a:extLst>
                  <a:ext uri="{FF2B5EF4-FFF2-40B4-BE49-F238E27FC236}">
                    <a16:creationId xmlns:a16="http://schemas.microsoft.com/office/drawing/2014/main" id="{F081F6C2-A9E2-4A07-B402-093D061BF4BC}"/>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Oval 98">
                <a:extLst>
                  <a:ext uri="{FF2B5EF4-FFF2-40B4-BE49-F238E27FC236}">
                    <a16:creationId xmlns:a16="http://schemas.microsoft.com/office/drawing/2014/main" id="{81CA9A5A-54FA-4351-9E22-C06334CB6C42}"/>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Oval 99">
                <a:extLst>
                  <a:ext uri="{FF2B5EF4-FFF2-40B4-BE49-F238E27FC236}">
                    <a16:creationId xmlns:a16="http://schemas.microsoft.com/office/drawing/2014/main" id="{07989499-6D72-4545-A9FD-86BD34ABCA8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3" name="Oval 100">
                <a:extLst>
                  <a:ext uri="{FF2B5EF4-FFF2-40B4-BE49-F238E27FC236}">
                    <a16:creationId xmlns:a16="http://schemas.microsoft.com/office/drawing/2014/main" id="{FB47D4B9-07E2-4FA1-8265-6BF0852F83A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4" name="Rectangle 101">
                <a:extLst>
                  <a:ext uri="{FF2B5EF4-FFF2-40B4-BE49-F238E27FC236}">
                    <a16:creationId xmlns:a16="http://schemas.microsoft.com/office/drawing/2014/main" id="{D83B85FF-BFB8-4578-A961-8262D13FF9E4}"/>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263" name="直接箭头连接符 262">
              <a:extLst>
                <a:ext uri="{FF2B5EF4-FFF2-40B4-BE49-F238E27FC236}">
                  <a16:creationId xmlns:a16="http://schemas.microsoft.com/office/drawing/2014/main" id="{337F5D1E-1F92-4924-AAB4-9DA5D5C27E6F}"/>
                </a:ext>
              </a:extLst>
            </p:cNvPr>
            <p:cNvCxnSpPr>
              <a:cxnSpLocks/>
              <a:endCxn id="250" idx="2"/>
            </p:cNvCxnSpPr>
            <p:nvPr/>
          </p:nvCxnSpPr>
          <p:spPr>
            <a:xfrm flipH="1" flipV="1">
              <a:off x="10430426" y="3618563"/>
              <a:ext cx="621" cy="442873"/>
            </a:xfrm>
            <a:prstGeom prst="straightConnector1">
              <a:avLst/>
            </a:prstGeom>
            <a:ln w="57150">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直接箭头连接符 263">
              <a:extLst>
                <a:ext uri="{FF2B5EF4-FFF2-40B4-BE49-F238E27FC236}">
                  <a16:creationId xmlns:a16="http://schemas.microsoft.com/office/drawing/2014/main" id="{FD402721-C6B4-490B-B705-8A8EDD904C78}"/>
                </a:ext>
              </a:extLst>
            </p:cNvPr>
            <p:cNvCxnSpPr>
              <a:cxnSpLocks/>
              <a:stCxn id="250" idx="1"/>
            </p:cNvCxnSpPr>
            <p:nvPr/>
          </p:nvCxnSpPr>
          <p:spPr>
            <a:xfrm flipH="1">
              <a:off x="10069274" y="3607748"/>
              <a:ext cx="171736" cy="422903"/>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接箭头连接符 264">
              <a:extLst>
                <a:ext uri="{FF2B5EF4-FFF2-40B4-BE49-F238E27FC236}">
                  <a16:creationId xmlns:a16="http://schemas.microsoft.com/office/drawing/2014/main" id="{837087BE-2B97-4950-8097-24AFC4287418}"/>
                </a:ext>
              </a:extLst>
            </p:cNvPr>
            <p:cNvCxnSpPr>
              <a:cxnSpLocks/>
              <a:stCxn id="250" idx="2"/>
              <a:endCxn id="198" idx="0"/>
            </p:cNvCxnSpPr>
            <p:nvPr/>
          </p:nvCxnSpPr>
          <p:spPr>
            <a:xfrm>
              <a:off x="10430427" y="3618558"/>
              <a:ext cx="38771" cy="1283422"/>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接箭头连接符 265">
              <a:extLst>
                <a:ext uri="{FF2B5EF4-FFF2-40B4-BE49-F238E27FC236}">
                  <a16:creationId xmlns:a16="http://schemas.microsoft.com/office/drawing/2014/main" id="{FE925E86-D013-4414-B329-0363CEE9EAFA}"/>
                </a:ext>
              </a:extLst>
            </p:cNvPr>
            <p:cNvCxnSpPr>
              <a:cxnSpLocks/>
              <a:stCxn id="250" idx="3"/>
              <a:endCxn id="165" idx="0"/>
            </p:cNvCxnSpPr>
            <p:nvPr/>
          </p:nvCxnSpPr>
          <p:spPr>
            <a:xfrm>
              <a:off x="10619839" y="3607748"/>
              <a:ext cx="231029" cy="577457"/>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7" name="Text Box 47">
              <a:extLst>
                <a:ext uri="{FF2B5EF4-FFF2-40B4-BE49-F238E27FC236}">
                  <a16:creationId xmlns:a16="http://schemas.microsoft.com/office/drawing/2014/main" id="{CABB0821-606E-4232-8361-F8160CE8C374}"/>
                </a:ext>
              </a:extLst>
            </p:cNvPr>
            <p:cNvSpPr txBox="1">
              <a:spLocks noChangeArrowheads="1"/>
            </p:cNvSpPr>
            <p:nvPr/>
          </p:nvSpPr>
          <p:spPr bwMode="auto">
            <a:xfrm>
              <a:off x="10358832" y="3682909"/>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内容复制缓存</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8" name="直接箭头连接符 267">
              <a:extLst>
                <a:ext uri="{FF2B5EF4-FFF2-40B4-BE49-F238E27FC236}">
                  <a16:creationId xmlns:a16="http://schemas.microsoft.com/office/drawing/2014/main" id="{DA411836-0284-412C-8968-9671BC90D35C}"/>
                </a:ext>
              </a:extLst>
            </p:cNvPr>
            <p:cNvCxnSpPr>
              <a:cxnSpLocks/>
            </p:cNvCxnSpPr>
            <p:nvPr/>
          </p:nvCxnSpPr>
          <p:spPr>
            <a:xfrm flipH="1">
              <a:off x="7327206" y="3162154"/>
              <a:ext cx="2821421" cy="1215513"/>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接箭头连接符 268">
              <a:extLst>
                <a:ext uri="{FF2B5EF4-FFF2-40B4-BE49-F238E27FC236}">
                  <a16:creationId xmlns:a16="http://schemas.microsoft.com/office/drawing/2014/main" id="{80C2EB11-5596-4B32-B4C9-93B92550B9BA}"/>
                </a:ext>
              </a:extLst>
            </p:cNvPr>
            <p:cNvCxnSpPr>
              <a:cxnSpLocks/>
            </p:cNvCxnSpPr>
            <p:nvPr/>
          </p:nvCxnSpPr>
          <p:spPr>
            <a:xfrm flipH="1">
              <a:off x="7373073" y="3298387"/>
              <a:ext cx="2769540" cy="1203393"/>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0" name="文本框 269">
              <a:extLst>
                <a:ext uri="{FF2B5EF4-FFF2-40B4-BE49-F238E27FC236}">
                  <a16:creationId xmlns:a16="http://schemas.microsoft.com/office/drawing/2014/main" id="{EDA16235-9E20-49ED-A2C0-E82D1724E974}"/>
                </a:ext>
              </a:extLst>
            </p:cNvPr>
            <p:cNvSpPr txBox="1"/>
            <p:nvPr/>
          </p:nvSpPr>
          <p:spPr>
            <a:xfrm>
              <a:off x="8289559" y="3521523"/>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(7)</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1" name="文本框 270">
              <a:extLst>
                <a:ext uri="{FF2B5EF4-FFF2-40B4-BE49-F238E27FC236}">
                  <a16:creationId xmlns:a16="http://schemas.microsoft.com/office/drawing/2014/main" id="{AD0EF31C-819C-4688-BB3C-05DCE39E9CFF}"/>
                </a:ext>
              </a:extLst>
            </p:cNvPr>
            <p:cNvSpPr txBox="1"/>
            <p:nvPr/>
          </p:nvSpPr>
          <p:spPr>
            <a:xfrm>
              <a:off x="8504061" y="3911135"/>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(8)</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3" name="灯片编号占位符 2">
            <a:extLst>
              <a:ext uri="{FF2B5EF4-FFF2-40B4-BE49-F238E27FC236}">
                <a16:creationId xmlns:a16="http://schemas.microsoft.com/office/drawing/2014/main" id="{A7B45022-5B25-41DB-B3AE-740972ACA05A}"/>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9711628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r>
              <a:rPr lang="zh-CN" altLang="en-US" dirty="0"/>
              <a:t>：</a:t>
            </a:r>
            <a:r>
              <a:rPr lang="en-US" altLang="zh-CN" dirty="0"/>
              <a:t>DNS</a:t>
            </a:r>
            <a:r>
              <a:rPr lang="zh-CN" altLang="en-US" dirty="0"/>
              <a:t>辅助重定向</a:t>
            </a:r>
            <a:endParaRPr kumimoji="1" lang="zh-CN" altLang="en-US" dirty="0"/>
          </a:p>
        </p:txBody>
      </p:sp>
      <p:sp>
        <p:nvSpPr>
          <p:cNvPr id="4" name="内容占位符 3"/>
          <p:cNvSpPr>
            <a:spLocks noGrp="1"/>
          </p:cNvSpPr>
          <p:nvPr>
            <p:ph idx="1"/>
          </p:nvPr>
        </p:nvSpPr>
        <p:spPr/>
        <p:txBody>
          <a:bodyPr/>
          <a:lstStyle/>
          <a:p>
            <a:r>
              <a:rPr lang="zh-CN" altLang="en-US" dirty="0">
                <a:solidFill>
                  <a:srgbClr val="FF0000"/>
                </a:solidFill>
              </a:rPr>
              <a:t>方法</a:t>
            </a:r>
            <a:r>
              <a:rPr lang="en-US" altLang="zh-CN" dirty="0">
                <a:solidFill>
                  <a:srgbClr val="FF0000"/>
                </a:solidFill>
              </a:rPr>
              <a:t>2</a:t>
            </a:r>
            <a:r>
              <a:rPr lang="zh-CN" altLang="en-US" dirty="0">
                <a:solidFill>
                  <a:srgbClr val="FF0000"/>
                </a:solidFill>
              </a:rPr>
              <a:t>：</a:t>
            </a:r>
            <a:r>
              <a:rPr lang="en-US" altLang="zh-CN" dirty="0">
                <a:solidFill>
                  <a:srgbClr val="FF0000"/>
                </a:solidFill>
              </a:rPr>
              <a:t>DNS</a:t>
            </a:r>
            <a:r>
              <a:rPr lang="zh-CN" altLang="en-US" dirty="0">
                <a:solidFill>
                  <a:srgbClr val="FF0000"/>
                </a:solidFill>
              </a:rPr>
              <a:t>辅助实现</a:t>
            </a:r>
            <a:r>
              <a:rPr lang="en-US" altLang="zh-CN" dirty="0">
                <a:solidFill>
                  <a:srgbClr val="FF0000"/>
                </a:solidFill>
              </a:rPr>
              <a:t>CDN</a:t>
            </a:r>
            <a:endParaRPr lang="zh-CN" altLang="en-US" dirty="0">
              <a:solidFill>
                <a:srgbClr val="FF0000"/>
              </a:solidFill>
            </a:endParaRPr>
          </a:p>
        </p:txBody>
      </p:sp>
      <p:sp>
        <p:nvSpPr>
          <p:cNvPr id="161" name="文本框 160">
            <a:extLst>
              <a:ext uri="{FF2B5EF4-FFF2-40B4-BE49-F238E27FC236}">
                <a16:creationId xmlns:a16="http://schemas.microsoft.com/office/drawing/2014/main" id="{592C73B6-67A1-4467-B199-CEAC7870AB02}"/>
              </a:ext>
            </a:extLst>
          </p:cNvPr>
          <p:cNvSpPr txBox="1"/>
          <p:nvPr/>
        </p:nvSpPr>
        <p:spPr>
          <a:xfrm>
            <a:off x="1990275" y="6164183"/>
            <a:ext cx="3836724" cy="369332"/>
          </a:xfrm>
          <a:prstGeom prst="rect">
            <a:avLst/>
          </a:prstGeom>
          <a:noFill/>
        </p:spPr>
        <p:txBody>
          <a:bodyPr wrap="square" rtlCol="0">
            <a:spAutoFit/>
          </a:bodyPr>
          <a:lstStyle/>
          <a:p>
            <a:r>
              <a:rPr lang="en-US" altLang="zh-CN" dirty="0">
                <a:solidFill>
                  <a:prstClr val="black"/>
                </a:solidFill>
              </a:rPr>
              <a:t>URL</a:t>
            </a:r>
            <a:r>
              <a:rPr lang="zh-CN" altLang="en-US" dirty="0">
                <a:solidFill>
                  <a:prstClr val="black"/>
                </a:solidFill>
              </a:rPr>
              <a:t>：</a:t>
            </a:r>
            <a:r>
              <a:rPr lang="en-US" altLang="zh-CN" dirty="0">
                <a:solidFill>
                  <a:prstClr val="black"/>
                </a:solidFill>
              </a:rPr>
              <a:t>www.example.com</a:t>
            </a:r>
            <a:endParaRPr lang="zh-CN" altLang="en-US" dirty="0">
              <a:solidFill>
                <a:prstClr val="black"/>
              </a:solidFill>
            </a:endParaRPr>
          </a:p>
        </p:txBody>
      </p:sp>
      <p:sp>
        <p:nvSpPr>
          <p:cNvPr id="298" name="矩形 297">
            <a:extLst>
              <a:ext uri="{FF2B5EF4-FFF2-40B4-BE49-F238E27FC236}">
                <a16:creationId xmlns:a16="http://schemas.microsoft.com/office/drawing/2014/main" id="{A3963CD5-BA98-491B-8C58-A5E2B8A87B94}"/>
              </a:ext>
            </a:extLst>
          </p:cNvPr>
          <p:cNvSpPr/>
          <p:nvPr/>
        </p:nvSpPr>
        <p:spPr>
          <a:xfrm>
            <a:off x="6558781" y="3294226"/>
            <a:ext cx="2279299" cy="3137387"/>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981442" y="2708034"/>
            <a:ext cx="10088010" cy="3679034"/>
            <a:chOff x="1438647" y="2708034"/>
            <a:chExt cx="10088010" cy="3679034"/>
          </a:xfrm>
        </p:grpSpPr>
        <p:grpSp>
          <p:nvGrpSpPr>
            <p:cNvPr id="7" name="Group 102">
              <a:extLst>
                <a:ext uri="{FF2B5EF4-FFF2-40B4-BE49-F238E27FC236}">
                  <a16:creationId xmlns:a16="http://schemas.microsoft.com/office/drawing/2014/main" id="{E3C6DC3B-1C09-4C5A-87B5-A995CA1CFFB7}"/>
                </a:ext>
              </a:extLst>
            </p:cNvPr>
            <p:cNvGrpSpPr>
              <a:grpSpLocks/>
            </p:cNvGrpSpPr>
            <p:nvPr/>
          </p:nvGrpSpPr>
          <p:grpSpPr bwMode="auto">
            <a:xfrm>
              <a:off x="3604245" y="5149939"/>
              <a:ext cx="800203" cy="690934"/>
              <a:chOff x="-44" y="1473"/>
              <a:chExt cx="981" cy="1105"/>
            </a:xfrm>
          </p:grpSpPr>
          <p:pic>
            <p:nvPicPr>
              <p:cNvPr id="8" name="Picture 103" descr="desktop_computer_stylized_medium">
                <a:extLst>
                  <a:ext uri="{FF2B5EF4-FFF2-40B4-BE49-F238E27FC236}">
                    <a16:creationId xmlns:a16="http://schemas.microsoft.com/office/drawing/2014/main" id="{E4BA6A14-0635-42D8-A977-2E550892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04">
                <a:extLst>
                  <a:ext uri="{FF2B5EF4-FFF2-40B4-BE49-F238E27FC236}">
                    <a16:creationId xmlns:a16="http://schemas.microsoft.com/office/drawing/2014/main" id="{B0CB1265-CE83-4CC8-B871-A1814E5ECF0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Text Box 21">
              <a:extLst>
                <a:ext uri="{FF2B5EF4-FFF2-40B4-BE49-F238E27FC236}">
                  <a16:creationId xmlns:a16="http://schemas.microsoft.com/office/drawing/2014/main" id="{DBCA4983-5B6C-4576-BEF8-20835AE2F01A}"/>
                </a:ext>
              </a:extLst>
            </p:cNvPr>
            <p:cNvSpPr txBox="1">
              <a:spLocks noChangeArrowheads="1"/>
            </p:cNvSpPr>
            <p:nvPr/>
          </p:nvSpPr>
          <p:spPr bwMode="auto">
            <a:xfrm>
              <a:off x="3644830" y="579863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7">
              <a:extLst>
                <a:ext uri="{FF2B5EF4-FFF2-40B4-BE49-F238E27FC236}">
                  <a16:creationId xmlns:a16="http://schemas.microsoft.com/office/drawing/2014/main" id="{59063460-1CA4-4E44-BA85-AEE8CA56CB47}"/>
                </a:ext>
              </a:extLst>
            </p:cNvPr>
            <p:cNvSpPr txBox="1">
              <a:spLocks noChangeArrowheads="1"/>
            </p:cNvSpPr>
            <p:nvPr/>
          </p:nvSpPr>
          <p:spPr bwMode="auto">
            <a:xfrm>
              <a:off x="9770688" y="5653325"/>
              <a:ext cx="1755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原始服务器</a:t>
              </a:r>
              <a:endPar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69">
              <a:extLst>
                <a:ext uri="{FF2B5EF4-FFF2-40B4-BE49-F238E27FC236}">
                  <a16:creationId xmlns:a16="http://schemas.microsoft.com/office/drawing/2014/main" id="{CC03F9CB-76C4-4F93-97F3-17AED2D4D4BC}"/>
                </a:ext>
              </a:extLst>
            </p:cNvPr>
            <p:cNvGrpSpPr>
              <a:grpSpLocks/>
            </p:cNvGrpSpPr>
            <p:nvPr/>
          </p:nvGrpSpPr>
          <p:grpSpPr bwMode="auto">
            <a:xfrm>
              <a:off x="10404963" y="4991384"/>
              <a:ext cx="504516" cy="647839"/>
              <a:chOff x="4140" y="429"/>
              <a:chExt cx="1425" cy="2396"/>
            </a:xfrm>
          </p:grpSpPr>
          <p:sp>
            <p:nvSpPr>
              <p:cNvPr id="13" name="Freeform 70">
                <a:extLst>
                  <a:ext uri="{FF2B5EF4-FFF2-40B4-BE49-F238E27FC236}">
                    <a16:creationId xmlns:a16="http://schemas.microsoft.com/office/drawing/2014/main" id="{8ADF9D44-6891-4048-9201-5DDAFE8B8FC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71">
                <a:extLst>
                  <a:ext uri="{FF2B5EF4-FFF2-40B4-BE49-F238E27FC236}">
                    <a16:creationId xmlns:a16="http://schemas.microsoft.com/office/drawing/2014/main" id="{5486DD69-E3A5-41ED-A44A-9583EF83DF15}"/>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Freeform 72">
                <a:extLst>
                  <a:ext uri="{FF2B5EF4-FFF2-40B4-BE49-F238E27FC236}">
                    <a16:creationId xmlns:a16="http://schemas.microsoft.com/office/drawing/2014/main" id="{914F463B-9754-4ADD-8DAA-C07BDDFD60B8}"/>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73">
                <a:extLst>
                  <a:ext uri="{FF2B5EF4-FFF2-40B4-BE49-F238E27FC236}">
                    <a16:creationId xmlns:a16="http://schemas.microsoft.com/office/drawing/2014/main" id="{6FB6DCC1-7FD0-44B0-9021-DCE13F774BCF}"/>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74">
                <a:extLst>
                  <a:ext uri="{FF2B5EF4-FFF2-40B4-BE49-F238E27FC236}">
                    <a16:creationId xmlns:a16="http://schemas.microsoft.com/office/drawing/2014/main" id="{DE773670-67BC-43F8-A137-C5254507BA4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Group 75">
                <a:extLst>
                  <a:ext uri="{FF2B5EF4-FFF2-40B4-BE49-F238E27FC236}">
                    <a16:creationId xmlns:a16="http://schemas.microsoft.com/office/drawing/2014/main" id="{6B0DE61C-AE2C-4796-BB5E-D6C6FE78FE05}"/>
                  </a:ext>
                </a:extLst>
              </p:cNvPr>
              <p:cNvGrpSpPr>
                <a:grpSpLocks/>
              </p:cNvGrpSpPr>
              <p:nvPr/>
            </p:nvGrpSpPr>
            <p:grpSpPr bwMode="auto">
              <a:xfrm>
                <a:off x="4749" y="668"/>
                <a:ext cx="581" cy="145"/>
                <a:chOff x="614" y="2568"/>
                <a:chExt cx="725" cy="139"/>
              </a:xfrm>
            </p:grpSpPr>
            <p:sp>
              <p:nvSpPr>
                <p:cNvPr id="43" name="AutoShape 76">
                  <a:extLst>
                    <a:ext uri="{FF2B5EF4-FFF2-40B4-BE49-F238E27FC236}">
                      <a16:creationId xmlns:a16="http://schemas.microsoft.com/office/drawing/2014/main" id="{A719DB33-E300-4F79-8071-BD2A2D241FC8}"/>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AutoShape 77">
                  <a:extLst>
                    <a:ext uri="{FF2B5EF4-FFF2-40B4-BE49-F238E27FC236}">
                      <a16:creationId xmlns:a16="http://schemas.microsoft.com/office/drawing/2014/main" id="{C255F257-C629-48DC-82C9-6FBDE68DA03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Rectangle 78">
                <a:extLst>
                  <a:ext uri="{FF2B5EF4-FFF2-40B4-BE49-F238E27FC236}">
                    <a16:creationId xmlns:a16="http://schemas.microsoft.com/office/drawing/2014/main" id="{33225FFE-19AB-4426-8748-ACA1952B0168}"/>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Group 79">
                <a:extLst>
                  <a:ext uri="{FF2B5EF4-FFF2-40B4-BE49-F238E27FC236}">
                    <a16:creationId xmlns:a16="http://schemas.microsoft.com/office/drawing/2014/main" id="{C3079671-C333-43CA-9140-0FF0DFBD08CE}"/>
                  </a:ext>
                </a:extLst>
              </p:cNvPr>
              <p:cNvGrpSpPr>
                <a:grpSpLocks/>
              </p:cNvGrpSpPr>
              <p:nvPr/>
            </p:nvGrpSpPr>
            <p:grpSpPr bwMode="auto">
              <a:xfrm>
                <a:off x="4747" y="994"/>
                <a:ext cx="581" cy="134"/>
                <a:chOff x="614" y="2568"/>
                <a:chExt cx="725" cy="139"/>
              </a:xfrm>
            </p:grpSpPr>
            <p:sp>
              <p:nvSpPr>
                <p:cNvPr id="41" name="AutoShape 80">
                  <a:extLst>
                    <a:ext uri="{FF2B5EF4-FFF2-40B4-BE49-F238E27FC236}">
                      <a16:creationId xmlns:a16="http://schemas.microsoft.com/office/drawing/2014/main" id="{A3DCF8B6-F664-4C8B-84AD-3FDE394B514D}"/>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AutoShape 81">
                  <a:extLst>
                    <a:ext uri="{FF2B5EF4-FFF2-40B4-BE49-F238E27FC236}">
                      <a16:creationId xmlns:a16="http://schemas.microsoft.com/office/drawing/2014/main" id="{749532E8-578F-4EF3-8577-CBC66A3BB03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 name="Rectangle 82">
                <a:extLst>
                  <a:ext uri="{FF2B5EF4-FFF2-40B4-BE49-F238E27FC236}">
                    <a16:creationId xmlns:a16="http://schemas.microsoft.com/office/drawing/2014/main" id="{C1772EA2-7A95-4EA5-8B00-FFA593F426E9}"/>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83">
                <a:extLst>
                  <a:ext uri="{FF2B5EF4-FFF2-40B4-BE49-F238E27FC236}">
                    <a16:creationId xmlns:a16="http://schemas.microsoft.com/office/drawing/2014/main" id="{D0991D57-1E50-4172-B221-BF2600D1487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 name="Group 84">
                <a:extLst>
                  <a:ext uri="{FF2B5EF4-FFF2-40B4-BE49-F238E27FC236}">
                    <a16:creationId xmlns:a16="http://schemas.microsoft.com/office/drawing/2014/main" id="{33FF2F08-6278-42E7-BCFD-D6E194804FB7}"/>
                  </a:ext>
                </a:extLst>
              </p:cNvPr>
              <p:cNvGrpSpPr>
                <a:grpSpLocks/>
              </p:cNvGrpSpPr>
              <p:nvPr/>
            </p:nvGrpSpPr>
            <p:grpSpPr bwMode="auto">
              <a:xfrm>
                <a:off x="4735" y="1627"/>
                <a:ext cx="582" cy="151"/>
                <a:chOff x="614" y="2568"/>
                <a:chExt cx="725" cy="139"/>
              </a:xfrm>
            </p:grpSpPr>
            <p:sp>
              <p:nvSpPr>
                <p:cNvPr id="39" name="AutoShape 85">
                  <a:extLst>
                    <a:ext uri="{FF2B5EF4-FFF2-40B4-BE49-F238E27FC236}">
                      <a16:creationId xmlns:a16="http://schemas.microsoft.com/office/drawing/2014/main" id="{0D05974C-B687-441B-B2AD-0159EEC5BFBD}"/>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AutoShape 86">
                  <a:extLst>
                    <a:ext uri="{FF2B5EF4-FFF2-40B4-BE49-F238E27FC236}">
                      <a16:creationId xmlns:a16="http://schemas.microsoft.com/office/drawing/2014/main" id="{1AA1ACD6-048B-4A1D-8911-78C6F76B3DEB}"/>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Freeform 87">
                <a:extLst>
                  <a:ext uri="{FF2B5EF4-FFF2-40B4-BE49-F238E27FC236}">
                    <a16:creationId xmlns:a16="http://schemas.microsoft.com/office/drawing/2014/main" id="{B81EE2A0-FA45-458F-9272-DEF71A46718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Group 88">
                <a:extLst>
                  <a:ext uri="{FF2B5EF4-FFF2-40B4-BE49-F238E27FC236}">
                    <a16:creationId xmlns:a16="http://schemas.microsoft.com/office/drawing/2014/main" id="{E98B7615-AC6F-4806-956A-4B99E1FAB741}"/>
                  </a:ext>
                </a:extLst>
              </p:cNvPr>
              <p:cNvGrpSpPr>
                <a:grpSpLocks/>
              </p:cNvGrpSpPr>
              <p:nvPr/>
            </p:nvGrpSpPr>
            <p:grpSpPr bwMode="auto">
              <a:xfrm>
                <a:off x="4739" y="1327"/>
                <a:ext cx="582" cy="139"/>
                <a:chOff x="614" y="2568"/>
                <a:chExt cx="725" cy="139"/>
              </a:xfrm>
            </p:grpSpPr>
            <p:sp>
              <p:nvSpPr>
                <p:cNvPr id="37" name="AutoShape 89">
                  <a:extLst>
                    <a:ext uri="{FF2B5EF4-FFF2-40B4-BE49-F238E27FC236}">
                      <a16:creationId xmlns:a16="http://schemas.microsoft.com/office/drawing/2014/main" id="{A8596262-8270-4E93-9B77-E19FED091E2C}"/>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AutoShape 90">
                  <a:extLst>
                    <a:ext uri="{FF2B5EF4-FFF2-40B4-BE49-F238E27FC236}">
                      <a16:creationId xmlns:a16="http://schemas.microsoft.com/office/drawing/2014/main" id="{1692ED44-7DB3-44F0-B4AB-CE246622EC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Rectangle 91">
                <a:extLst>
                  <a:ext uri="{FF2B5EF4-FFF2-40B4-BE49-F238E27FC236}">
                    <a16:creationId xmlns:a16="http://schemas.microsoft.com/office/drawing/2014/main" id="{DE711C84-5FB5-43B7-A2BB-06622A850FF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Freeform 92">
                <a:extLst>
                  <a:ext uri="{FF2B5EF4-FFF2-40B4-BE49-F238E27FC236}">
                    <a16:creationId xmlns:a16="http://schemas.microsoft.com/office/drawing/2014/main" id="{296385F6-7D9B-4D05-A4AC-C4F2F0BD94F8}"/>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93">
                <a:extLst>
                  <a:ext uri="{FF2B5EF4-FFF2-40B4-BE49-F238E27FC236}">
                    <a16:creationId xmlns:a16="http://schemas.microsoft.com/office/drawing/2014/main" id="{77498BA8-414B-4844-AC72-2B5694707BBF}"/>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Oval 94">
                <a:extLst>
                  <a:ext uri="{FF2B5EF4-FFF2-40B4-BE49-F238E27FC236}">
                    <a16:creationId xmlns:a16="http://schemas.microsoft.com/office/drawing/2014/main" id="{412032EA-FF89-4847-8F31-AC6E72228EC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Freeform 95">
                <a:extLst>
                  <a:ext uri="{FF2B5EF4-FFF2-40B4-BE49-F238E27FC236}">
                    <a16:creationId xmlns:a16="http://schemas.microsoft.com/office/drawing/2014/main" id="{CB0EA26D-A416-4AE5-A18F-337614E4AD41}"/>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AutoShape 96">
                <a:extLst>
                  <a:ext uri="{FF2B5EF4-FFF2-40B4-BE49-F238E27FC236}">
                    <a16:creationId xmlns:a16="http://schemas.microsoft.com/office/drawing/2014/main" id="{52CF35D4-156A-4F2F-A2D9-8FD834A66F1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97">
                <a:extLst>
                  <a:ext uri="{FF2B5EF4-FFF2-40B4-BE49-F238E27FC236}">
                    <a16:creationId xmlns:a16="http://schemas.microsoft.com/office/drawing/2014/main" id="{B95CA3E8-8D58-460D-92D6-12B47C2E949F}"/>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98">
                <a:extLst>
                  <a:ext uri="{FF2B5EF4-FFF2-40B4-BE49-F238E27FC236}">
                    <a16:creationId xmlns:a16="http://schemas.microsoft.com/office/drawing/2014/main" id="{1AC50524-6FC2-4160-A725-1A8EC08C91D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99">
                <a:extLst>
                  <a:ext uri="{FF2B5EF4-FFF2-40B4-BE49-F238E27FC236}">
                    <a16:creationId xmlns:a16="http://schemas.microsoft.com/office/drawing/2014/main" id="{9C6B6F4F-3A6A-4BB6-A40D-A9DFE1DA6CF3}"/>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00">
                <a:extLst>
                  <a:ext uri="{FF2B5EF4-FFF2-40B4-BE49-F238E27FC236}">
                    <a16:creationId xmlns:a16="http://schemas.microsoft.com/office/drawing/2014/main" id="{1EC5A90B-DF9B-4C83-A4B7-2CAF9171E0B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101">
                <a:extLst>
                  <a:ext uri="{FF2B5EF4-FFF2-40B4-BE49-F238E27FC236}">
                    <a16:creationId xmlns:a16="http://schemas.microsoft.com/office/drawing/2014/main" id="{69FA6BEC-9747-4329-9E46-46CB0357E07C}"/>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Group 69">
              <a:extLst>
                <a:ext uri="{FF2B5EF4-FFF2-40B4-BE49-F238E27FC236}">
                  <a16:creationId xmlns:a16="http://schemas.microsoft.com/office/drawing/2014/main" id="{5894EBBA-2506-4F1B-A0FD-1CFB677A9BEE}"/>
                </a:ext>
              </a:extLst>
            </p:cNvPr>
            <p:cNvGrpSpPr>
              <a:grpSpLocks/>
            </p:cNvGrpSpPr>
            <p:nvPr/>
          </p:nvGrpSpPr>
          <p:grpSpPr bwMode="auto">
            <a:xfrm>
              <a:off x="5382195" y="2708034"/>
              <a:ext cx="504516" cy="647839"/>
              <a:chOff x="4140" y="429"/>
              <a:chExt cx="1425" cy="2396"/>
            </a:xfrm>
          </p:grpSpPr>
          <p:sp>
            <p:nvSpPr>
              <p:cNvPr id="46" name="Freeform 70">
                <a:extLst>
                  <a:ext uri="{FF2B5EF4-FFF2-40B4-BE49-F238E27FC236}">
                    <a16:creationId xmlns:a16="http://schemas.microsoft.com/office/drawing/2014/main" id="{FA8E2F80-EC9C-4091-8485-6DD2F25C1A84}"/>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71">
                <a:extLst>
                  <a:ext uri="{FF2B5EF4-FFF2-40B4-BE49-F238E27FC236}">
                    <a16:creationId xmlns:a16="http://schemas.microsoft.com/office/drawing/2014/main" id="{737F6822-DFB9-4EF2-A31C-A77213A9302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Freeform 72">
                <a:extLst>
                  <a:ext uri="{FF2B5EF4-FFF2-40B4-BE49-F238E27FC236}">
                    <a16:creationId xmlns:a16="http://schemas.microsoft.com/office/drawing/2014/main" id="{157928D5-FAA2-4C7D-8906-5DD23959358D}"/>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73">
                <a:extLst>
                  <a:ext uri="{FF2B5EF4-FFF2-40B4-BE49-F238E27FC236}">
                    <a16:creationId xmlns:a16="http://schemas.microsoft.com/office/drawing/2014/main" id="{5165D391-3DCB-48DB-8FE7-6360083D1552}"/>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Rectangle 74">
                <a:extLst>
                  <a:ext uri="{FF2B5EF4-FFF2-40B4-BE49-F238E27FC236}">
                    <a16:creationId xmlns:a16="http://schemas.microsoft.com/office/drawing/2014/main" id="{BFC1BF24-92A1-4CDE-AED3-C02D6290B35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Group 75">
                <a:extLst>
                  <a:ext uri="{FF2B5EF4-FFF2-40B4-BE49-F238E27FC236}">
                    <a16:creationId xmlns:a16="http://schemas.microsoft.com/office/drawing/2014/main" id="{3AD4AF61-8C5A-4879-9EA6-19ED1A7CB568}"/>
                  </a:ext>
                </a:extLst>
              </p:cNvPr>
              <p:cNvGrpSpPr>
                <a:grpSpLocks/>
              </p:cNvGrpSpPr>
              <p:nvPr/>
            </p:nvGrpSpPr>
            <p:grpSpPr bwMode="auto">
              <a:xfrm>
                <a:off x="4749" y="668"/>
                <a:ext cx="581" cy="145"/>
                <a:chOff x="614" y="2568"/>
                <a:chExt cx="725" cy="139"/>
              </a:xfrm>
            </p:grpSpPr>
            <p:sp>
              <p:nvSpPr>
                <p:cNvPr id="76" name="AutoShape 76">
                  <a:extLst>
                    <a:ext uri="{FF2B5EF4-FFF2-40B4-BE49-F238E27FC236}">
                      <a16:creationId xmlns:a16="http://schemas.microsoft.com/office/drawing/2014/main" id="{F75ADE5D-CCC1-42AD-BD51-A8CFEAD0AFE7}"/>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AutoShape 77">
                  <a:extLst>
                    <a:ext uri="{FF2B5EF4-FFF2-40B4-BE49-F238E27FC236}">
                      <a16:creationId xmlns:a16="http://schemas.microsoft.com/office/drawing/2014/main" id="{DC09C567-A9B5-4F35-9C7E-DC4E2DD4735D}"/>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2" name="Rectangle 78">
                <a:extLst>
                  <a:ext uri="{FF2B5EF4-FFF2-40B4-BE49-F238E27FC236}">
                    <a16:creationId xmlns:a16="http://schemas.microsoft.com/office/drawing/2014/main" id="{EB9F0F99-AC7D-4387-9A3C-806349207CBB}"/>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3" name="Group 79">
                <a:extLst>
                  <a:ext uri="{FF2B5EF4-FFF2-40B4-BE49-F238E27FC236}">
                    <a16:creationId xmlns:a16="http://schemas.microsoft.com/office/drawing/2014/main" id="{8A304646-94D7-404A-B8E3-D70C11BCB724}"/>
                  </a:ext>
                </a:extLst>
              </p:cNvPr>
              <p:cNvGrpSpPr>
                <a:grpSpLocks/>
              </p:cNvGrpSpPr>
              <p:nvPr/>
            </p:nvGrpSpPr>
            <p:grpSpPr bwMode="auto">
              <a:xfrm>
                <a:off x="4747" y="994"/>
                <a:ext cx="581" cy="134"/>
                <a:chOff x="614" y="2568"/>
                <a:chExt cx="725" cy="139"/>
              </a:xfrm>
            </p:grpSpPr>
            <p:sp>
              <p:nvSpPr>
                <p:cNvPr id="74" name="AutoShape 80">
                  <a:extLst>
                    <a:ext uri="{FF2B5EF4-FFF2-40B4-BE49-F238E27FC236}">
                      <a16:creationId xmlns:a16="http://schemas.microsoft.com/office/drawing/2014/main" id="{6BBDE8C4-7449-40D1-801D-45C326625EE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AutoShape 81">
                  <a:extLst>
                    <a:ext uri="{FF2B5EF4-FFF2-40B4-BE49-F238E27FC236}">
                      <a16:creationId xmlns:a16="http://schemas.microsoft.com/office/drawing/2014/main" id="{5C348898-D4CA-46A7-A842-CB69A6246C9A}"/>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Rectangle 82">
                <a:extLst>
                  <a:ext uri="{FF2B5EF4-FFF2-40B4-BE49-F238E27FC236}">
                    <a16:creationId xmlns:a16="http://schemas.microsoft.com/office/drawing/2014/main" id="{E4014077-F104-4198-95D9-2465311EB142}"/>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83">
                <a:extLst>
                  <a:ext uri="{FF2B5EF4-FFF2-40B4-BE49-F238E27FC236}">
                    <a16:creationId xmlns:a16="http://schemas.microsoft.com/office/drawing/2014/main" id="{B8663F0B-0F91-4D6D-B052-AEC488AEF0F1}"/>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6" name="Group 84">
                <a:extLst>
                  <a:ext uri="{FF2B5EF4-FFF2-40B4-BE49-F238E27FC236}">
                    <a16:creationId xmlns:a16="http://schemas.microsoft.com/office/drawing/2014/main" id="{5BF2256A-172C-4697-B1D9-F3C3591C45E0}"/>
                  </a:ext>
                </a:extLst>
              </p:cNvPr>
              <p:cNvGrpSpPr>
                <a:grpSpLocks/>
              </p:cNvGrpSpPr>
              <p:nvPr/>
            </p:nvGrpSpPr>
            <p:grpSpPr bwMode="auto">
              <a:xfrm>
                <a:off x="4735" y="1627"/>
                <a:ext cx="582" cy="151"/>
                <a:chOff x="614" y="2568"/>
                <a:chExt cx="725" cy="139"/>
              </a:xfrm>
            </p:grpSpPr>
            <p:sp>
              <p:nvSpPr>
                <p:cNvPr id="72" name="AutoShape 85">
                  <a:extLst>
                    <a:ext uri="{FF2B5EF4-FFF2-40B4-BE49-F238E27FC236}">
                      <a16:creationId xmlns:a16="http://schemas.microsoft.com/office/drawing/2014/main" id="{C6AC1FAE-9B95-4BFE-910B-B84B9C83975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AutoShape 86">
                  <a:extLst>
                    <a:ext uri="{FF2B5EF4-FFF2-40B4-BE49-F238E27FC236}">
                      <a16:creationId xmlns:a16="http://schemas.microsoft.com/office/drawing/2014/main" id="{AACC26CC-3BED-4A12-81A0-7F794B763565}"/>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Freeform 87">
                <a:extLst>
                  <a:ext uri="{FF2B5EF4-FFF2-40B4-BE49-F238E27FC236}">
                    <a16:creationId xmlns:a16="http://schemas.microsoft.com/office/drawing/2014/main" id="{D38E49B9-2276-49EE-9FA7-D0A0EA3DD061}"/>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8" name="Group 88">
                <a:extLst>
                  <a:ext uri="{FF2B5EF4-FFF2-40B4-BE49-F238E27FC236}">
                    <a16:creationId xmlns:a16="http://schemas.microsoft.com/office/drawing/2014/main" id="{84DD999C-783B-426D-BBE8-B0A5FD1B1AB3}"/>
                  </a:ext>
                </a:extLst>
              </p:cNvPr>
              <p:cNvGrpSpPr>
                <a:grpSpLocks/>
              </p:cNvGrpSpPr>
              <p:nvPr/>
            </p:nvGrpSpPr>
            <p:grpSpPr bwMode="auto">
              <a:xfrm>
                <a:off x="4739" y="1327"/>
                <a:ext cx="582" cy="139"/>
                <a:chOff x="614" y="2568"/>
                <a:chExt cx="725" cy="139"/>
              </a:xfrm>
            </p:grpSpPr>
            <p:sp>
              <p:nvSpPr>
                <p:cNvPr id="70" name="AutoShape 89">
                  <a:extLst>
                    <a:ext uri="{FF2B5EF4-FFF2-40B4-BE49-F238E27FC236}">
                      <a16:creationId xmlns:a16="http://schemas.microsoft.com/office/drawing/2014/main" id="{27744BB3-1EC8-46DE-BF80-4A2CC68379B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AutoShape 90">
                  <a:extLst>
                    <a:ext uri="{FF2B5EF4-FFF2-40B4-BE49-F238E27FC236}">
                      <a16:creationId xmlns:a16="http://schemas.microsoft.com/office/drawing/2014/main" id="{E233B097-E64E-4646-ACBC-A273422B7BE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9" name="Rectangle 91">
                <a:extLst>
                  <a:ext uri="{FF2B5EF4-FFF2-40B4-BE49-F238E27FC236}">
                    <a16:creationId xmlns:a16="http://schemas.microsoft.com/office/drawing/2014/main" id="{20FE0222-C8B5-4661-8A44-BBB724A56D1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Freeform 92">
                <a:extLst>
                  <a:ext uri="{FF2B5EF4-FFF2-40B4-BE49-F238E27FC236}">
                    <a16:creationId xmlns:a16="http://schemas.microsoft.com/office/drawing/2014/main" id="{81E7F030-50A3-4B32-9AFD-C58F3DF66D84}"/>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93">
                <a:extLst>
                  <a:ext uri="{FF2B5EF4-FFF2-40B4-BE49-F238E27FC236}">
                    <a16:creationId xmlns:a16="http://schemas.microsoft.com/office/drawing/2014/main" id="{A0C145D1-1ACD-4226-AC39-72C53EDFDD1A}"/>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Oval 94">
                <a:extLst>
                  <a:ext uri="{FF2B5EF4-FFF2-40B4-BE49-F238E27FC236}">
                    <a16:creationId xmlns:a16="http://schemas.microsoft.com/office/drawing/2014/main" id="{1E36C2B3-3527-47F4-8C9A-60A56C02BA4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Freeform 95">
                <a:extLst>
                  <a:ext uri="{FF2B5EF4-FFF2-40B4-BE49-F238E27FC236}">
                    <a16:creationId xmlns:a16="http://schemas.microsoft.com/office/drawing/2014/main" id="{DE75B5AA-D6EF-4BD0-8A79-CEAF6AF30A1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AutoShape 96">
                <a:extLst>
                  <a:ext uri="{FF2B5EF4-FFF2-40B4-BE49-F238E27FC236}">
                    <a16:creationId xmlns:a16="http://schemas.microsoft.com/office/drawing/2014/main" id="{A027147A-9923-428E-9F43-18DE694D1BB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97">
                <a:extLst>
                  <a:ext uri="{FF2B5EF4-FFF2-40B4-BE49-F238E27FC236}">
                    <a16:creationId xmlns:a16="http://schemas.microsoft.com/office/drawing/2014/main" id="{E9A90485-8428-4D9D-A1F9-9D1D167846FD}"/>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Oval 98">
                <a:extLst>
                  <a:ext uri="{FF2B5EF4-FFF2-40B4-BE49-F238E27FC236}">
                    <a16:creationId xmlns:a16="http://schemas.microsoft.com/office/drawing/2014/main" id="{949E5EDC-0D51-4275-9C26-4C66FE50D99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99">
                <a:extLst>
                  <a:ext uri="{FF2B5EF4-FFF2-40B4-BE49-F238E27FC236}">
                    <a16:creationId xmlns:a16="http://schemas.microsoft.com/office/drawing/2014/main" id="{151B5C9B-46E9-4CE8-B81E-90B623B112EA}"/>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00">
                <a:extLst>
                  <a:ext uri="{FF2B5EF4-FFF2-40B4-BE49-F238E27FC236}">
                    <a16:creationId xmlns:a16="http://schemas.microsoft.com/office/drawing/2014/main" id="{FEC90134-C2C0-41D9-AA56-05CE24319208}"/>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Rectangle 101">
                <a:extLst>
                  <a:ext uri="{FF2B5EF4-FFF2-40B4-BE49-F238E27FC236}">
                    <a16:creationId xmlns:a16="http://schemas.microsoft.com/office/drawing/2014/main" id="{BE9891FB-DFBD-49D5-9327-151933D15D8A}"/>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8" name="Group 69">
              <a:extLst>
                <a:ext uri="{FF2B5EF4-FFF2-40B4-BE49-F238E27FC236}">
                  <a16:creationId xmlns:a16="http://schemas.microsoft.com/office/drawing/2014/main" id="{D8CE1447-764B-4A08-A95E-A060674A6787}"/>
                </a:ext>
              </a:extLst>
            </p:cNvPr>
            <p:cNvGrpSpPr>
              <a:grpSpLocks/>
            </p:cNvGrpSpPr>
            <p:nvPr/>
          </p:nvGrpSpPr>
          <p:grpSpPr bwMode="auto">
            <a:xfrm>
              <a:off x="2492023" y="2708897"/>
              <a:ext cx="504516" cy="647839"/>
              <a:chOff x="4140" y="429"/>
              <a:chExt cx="1425" cy="2396"/>
            </a:xfrm>
          </p:grpSpPr>
          <p:sp>
            <p:nvSpPr>
              <p:cNvPr id="79" name="Freeform 70">
                <a:extLst>
                  <a:ext uri="{FF2B5EF4-FFF2-40B4-BE49-F238E27FC236}">
                    <a16:creationId xmlns:a16="http://schemas.microsoft.com/office/drawing/2014/main" id="{A843E2B9-7692-4C33-8985-02AF2B6CC26C}"/>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Rectangle 71">
                <a:extLst>
                  <a:ext uri="{FF2B5EF4-FFF2-40B4-BE49-F238E27FC236}">
                    <a16:creationId xmlns:a16="http://schemas.microsoft.com/office/drawing/2014/main" id="{6BECF107-4BD6-4414-BBC3-4E9B6223AA5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Freeform 72">
                <a:extLst>
                  <a:ext uri="{FF2B5EF4-FFF2-40B4-BE49-F238E27FC236}">
                    <a16:creationId xmlns:a16="http://schemas.microsoft.com/office/drawing/2014/main" id="{70F8D8B6-ED31-450E-AECF-5E662B52242A}"/>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Freeform 73">
                <a:extLst>
                  <a:ext uri="{FF2B5EF4-FFF2-40B4-BE49-F238E27FC236}">
                    <a16:creationId xmlns:a16="http://schemas.microsoft.com/office/drawing/2014/main" id="{EDD978D1-16C9-415F-93BD-5A37CFF1466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Rectangle 74">
                <a:extLst>
                  <a:ext uri="{FF2B5EF4-FFF2-40B4-BE49-F238E27FC236}">
                    <a16:creationId xmlns:a16="http://schemas.microsoft.com/office/drawing/2014/main" id="{3905C34D-6C29-42D8-BD5C-3B6EC793DAD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75">
                <a:extLst>
                  <a:ext uri="{FF2B5EF4-FFF2-40B4-BE49-F238E27FC236}">
                    <a16:creationId xmlns:a16="http://schemas.microsoft.com/office/drawing/2014/main" id="{31E65A51-05FA-4C1D-BA1B-62D5BB70E70C}"/>
                  </a:ext>
                </a:extLst>
              </p:cNvPr>
              <p:cNvGrpSpPr>
                <a:grpSpLocks/>
              </p:cNvGrpSpPr>
              <p:nvPr/>
            </p:nvGrpSpPr>
            <p:grpSpPr bwMode="auto">
              <a:xfrm>
                <a:off x="4749" y="668"/>
                <a:ext cx="581" cy="145"/>
                <a:chOff x="614" y="2568"/>
                <a:chExt cx="725" cy="139"/>
              </a:xfrm>
            </p:grpSpPr>
            <p:sp>
              <p:nvSpPr>
                <p:cNvPr id="109" name="AutoShape 76">
                  <a:extLst>
                    <a:ext uri="{FF2B5EF4-FFF2-40B4-BE49-F238E27FC236}">
                      <a16:creationId xmlns:a16="http://schemas.microsoft.com/office/drawing/2014/main" id="{3DD1F76E-D6FE-442D-8A8A-CE122D04B449}"/>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AutoShape 77">
                  <a:extLst>
                    <a:ext uri="{FF2B5EF4-FFF2-40B4-BE49-F238E27FC236}">
                      <a16:creationId xmlns:a16="http://schemas.microsoft.com/office/drawing/2014/main" id="{4ADFB398-6FF1-4931-948B-4066134D3760}"/>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5" name="Rectangle 78">
                <a:extLst>
                  <a:ext uri="{FF2B5EF4-FFF2-40B4-BE49-F238E27FC236}">
                    <a16:creationId xmlns:a16="http://schemas.microsoft.com/office/drawing/2014/main" id="{A37AB143-EB4D-4C92-851C-B4E88857A546}"/>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6" name="Group 79">
                <a:extLst>
                  <a:ext uri="{FF2B5EF4-FFF2-40B4-BE49-F238E27FC236}">
                    <a16:creationId xmlns:a16="http://schemas.microsoft.com/office/drawing/2014/main" id="{07D30E51-E78B-4ABC-9280-A04E20724B1A}"/>
                  </a:ext>
                </a:extLst>
              </p:cNvPr>
              <p:cNvGrpSpPr>
                <a:grpSpLocks/>
              </p:cNvGrpSpPr>
              <p:nvPr/>
            </p:nvGrpSpPr>
            <p:grpSpPr bwMode="auto">
              <a:xfrm>
                <a:off x="4747" y="994"/>
                <a:ext cx="581" cy="134"/>
                <a:chOff x="614" y="2568"/>
                <a:chExt cx="725" cy="139"/>
              </a:xfrm>
            </p:grpSpPr>
            <p:sp>
              <p:nvSpPr>
                <p:cNvPr id="107" name="AutoShape 80">
                  <a:extLst>
                    <a:ext uri="{FF2B5EF4-FFF2-40B4-BE49-F238E27FC236}">
                      <a16:creationId xmlns:a16="http://schemas.microsoft.com/office/drawing/2014/main" id="{ED084485-E30F-462A-B1C8-6710423A32F9}"/>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AutoShape 81">
                  <a:extLst>
                    <a:ext uri="{FF2B5EF4-FFF2-40B4-BE49-F238E27FC236}">
                      <a16:creationId xmlns:a16="http://schemas.microsoft.com/office/drawing/2014/main" id="{CFE33EEA-A434-49F9-A45A-8AC32D92F328}"/>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Rectangle 82">
                <a:extLst>
                  <a:ext uri="{FF2B5EF4-FFF2-40B4-BE49-F238E27FC236}">
                    <a16:creationId xmlns:a16="http://schemas.microsoft.com/office/drawing/2014/main" id="{0C19DCF3-EC31-4231-AEB2-E19816A2D7B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Rectangle 83">
                <a:extLst>
                  <a:ext uri="{FF2B5EF4-FFF2-40B4-BE49-F238E27FC236}">
                    <a16:creationId xmlns:a16="http://schemas.microsoft.com/office/drawing/2014/main" id="{7D4283AA-793C-4A3B-8BD4-9A7E4D26570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9" name="Group 84">
                <a:extLst>
                  <a:ext uri="{FF2B5EF4-FFF2-40B4-BE49-F238E27FC236}">
                    <a16:creationId xmlns:a16="http://schemas.microsoft.com/office/drawing/2014/main" id="{767E2295-E486-4B06-9340-D12FCBC5CD08}"/>
                  </a:ext>
                </a:extLst>
              </p:cNvPr>
              <p:cNvGrpSpPr>
                <a:grpSpLocks/>
              </p:cNvGrpSpPr>
              <p:nvPr/>
            </p:nvGrpSpPr>
            <p:grpSpPr bwMode="auto">
              <a:xfrm>
                <a:off x="4735" y="1627"/>
                <a:ext cx="582" cy="151"/>
                <a:chOff x="614" y="2568"/>
                <a:chExt cx="725" cy="139"/>
              </a:xfrm>
            </p:grpSpPr>
            <p:sp>
              <p:nvSpPr>
                <p:cNvPr id="105" name="AutoShape 85">
                  <a:extLst>
                    <a:ext uri="{FF2B5EF4-FFF2-40B4-BE49-F238E27FC236}">
                      <a16:creationId xmlns:a16="http://schemas.microsoft.com/office/drawing/2014/main" id="{0DC2E8F4-4A43-45BD-91E1-200B19000D50}"/>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AutoShape 86">
                  <a:extLst>
                    <a:ext uri="{FF2B5EF4-FFF2-40B4-BE49-F238E27FC236}">
                      <a16:creationId xmlns:a16="http://schemas.microsoft.com/office/drawing/2014/main" id="{F3775D02-4723-4A86-A727-02F8D35DDFE2}"/>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Freeform 87">
                <a:extLst>
                  <a:ext uri="{FF2B5EF4-FFF2-40B4-BE49-F238E27FC236}">
                    <a16:creationId xmlns:a16="http://schemas.microsoft.com/office/drawing/2014/main" id="{4A91CBA0-43D9-4C0B-A975-278F40475180}"/>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1" name="Group 88">
                <a:extLst>
                  <a:ext uri="{FF2B5EF4-FFF2-40B4-BE49-F238E27FC236}">
                    <a16:creationId xmlns:a16="http://schemas.microsoft.com/office/drawing/2014/main" id="{90CFCA20-B689-4AC2-BCE5-825878ABCC2D}"/>
                  </a:ext>
                </a:extLst>
              </p:cNvPr>
              <p:cNvGrpSpPr>
                <a:grpSpLocks/>
              </p:cNvGrpSpPr>
              <p:nvPr/>
            </p:nvGrpSpPr>
            <p:grpSpPr bwMode="auto">
              <a:xfrm>
                <a:off x="4739" y="1327"/>
                <a:ext cx="582" cy="139"/>
                <a:chOff x="614" y="2568"/>
                <a:chExt cx="725" cy="139"/>
              </a:xfrm>
            </p:grpSpPr>
            <p:sp>
              <p:nvSpPr>
                <p:cNvPr id="103" name="AutoShape 89">
                  <a:extLst>
                    <a:ext uri="{FF2B5EF4-FFF2-40B4-BE49-F238E27FC236}">
                      <a16:creationId xmlns:a16="http://schemas.microsoft.com/office/drawing/2014/main" id="{85CE5A31-2614-44DE-816B-6843BFF9748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AutoShape 90">
                  <a:extLst>
                    <a:ext uri="{FF2B5EF4-FFF2-40B4-BE49-F238E27FC236}">
                      <a16:creationId xmlns:a16="http://schemas.microsoft.com/office/drawing/2014/main" id="{F0B19A0B-8D17-44CF-85F3-3A709FBB9DC6}"/>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Rectangle 91">
                <a:extLst>
                  <a:ext uri="{FF2B5EF4-FFF2-40B4-BE49-F238E27FC236}">
                    <a16:creationId xmlns:a16="http://schemas.microsoft.com/office/drawing/2014/main" id="{5D1DE0C5-AD8D-469A-BBA5-5E5131135F19}"/>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Freeform 92">
                <a:extLst>
                  <a:ext uri="{FF2B5EF4-FFF2-40B4-BE49-F238E27FC236}">
                    <a16:creationId xmlns:a16="http://schemas.microsoft.com/office/drawing/2014/main" id="{52C88AE6-DFAB-4969-9D7E-746D31BFE8F7}"/>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Freeform 93">
                <a:extLst>
                  <a:ext uri="{FF2B5EF4-FFF2-40B4-BE49-F238E27FC236}">
                    <a16:creationId xmlns:a16="http://schemas.microsoft.com/office/drawing/2014/main" id="{8788664E-0733-4A5B-9D9B-923E20FB18E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Oval 94">
                <a:extLst>
                  <a:ext uri="{FF2B5EF4-FFF2-40B4-BE49-F238E27FC236}">
                    <a16:creationId xmlns:a16="http://schemas.microsoft.com/office/drawing/2014/main" id="{D29C4648-DF2D-4C32-9729-FECCF5F0A37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Freeform 95">
                <a:extLst>
                  <a:ext uri="{FF2B5EF4-FFF2-40B4-BE49-F238E27FC236}">
                    <a16:creationId xmlns:a16="http://schemas.microsoft.com/office/drawing/2014/main" id="{03E61109-BFA8-4031-8ED5-A9446AEFE74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AutoShape 96">
                <a:extLst>
                  <a:ext uri="{FF2B5EF4-FFF2-40B4-BE49-F238E27FC236}">
                    <a16:creationId xmlns:a16="http://schemas.microsoft.com/office/drawing/2014/main" id="{899C07BD-7994-4AC5-B88D-E2CFC914B41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AutoShape 97">
                <a:extLst>
                  <a:ext uri="{FF2B5EF4-FFF2-40B4-BE49-F238E27FC236}">
                    <a16:creationId xmlns:a16="http://schemas.microsoft.com/office/drawing/2014/main" id="{A1AA7C4C-95A6-4D5B-BA38-78B546CA7CEA}"/>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Oval 98">
                <a:extLst>
                  <a:ext uri="{FF2B5EF4-FFF2-40B4-BE49-F238E27FC236}">
                    <a16:creationId xmlns:a16="http://schemas.microsoft.com/office/drawing/2014/main" id="{DD49A895-6582-4D35-BAB1-1CEC3C382E9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Oval 99">
                <a:extLst>
                  <a:ext uri="{FF2B5EF4-FFF2-40B4-BE49-F238E27FC236}">
                    <a16:creationId xmlns:a16="http://schemas.microsoft.com/office/drawing/2014/main" id="{A34BFC78-17FD-49EF-8704-981D846802B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Oval 100">
                <a:extLst>
                  <a:ext uri="{FF2B5EF4-FFF2-40B4-BE49-F238E27FC236}">
                    <a16:creationId xmlns:a16="http://schemas.microsoft.com/office/drawing/2014/main" id="{377E9FE4-4D68-4C1A-8B39-53392471CD2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Rectangle 101">
                <a:extLst>
                  <a:ext uri="{FF2B5EF4-FFF2-40B4-BE49-F238E27FC236}">
                    <a16:creationId xmlns:a16="http://schemas.microsoft.com/office/drawing/2014/main" id="{0A68D2EF-014E-4903-A3EA-AA4A5FDB187B}"/>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1" name="Group 69">
              <a:extLst>
                <a:ext uri="{FF2B5EF4-FFF2-40B4-BE49-F238E27FC236}">
                  <a16:creationId xmlns:a16="http://schemas.microsoft.com/office/drawing/2014/main" id="{C1F61496-42A5-4912-8A4C-A608A6000EA0}"/>
                </a:ext>
              </a:extLst>
            </p:cNvPr>
            <p:cNvGrpSpPr>
              <a:grpSpLocks/>
            </p:cNvGrpSpPr>
            <p:nvPr/>
          </p:nvGrpSpPr>
          <p:grpSpPr bwMode="auto">
            <a:xfrm>
              <a:off x="3901923" y="3684682"/>
              <a:ext cx="504516" cy="647839"/>
              <a:chOff x="4140" y="429"/>
              <a:chExt cx="1425" cy="2396"/>
            </a:xfrm>
          </p:grpSpPr>
          <p:sp>
            <p:nvSpPr>
              <p:cNvPr id="112" name="Freeform 70">
                <a:extLst>
                  <a:ext uri="{FF2B5EF4-FFF2-40B4-BE49-F238E27FC236}">
                    <a16:creationId xmlns:a16="http://schemas.microsoft.com/office/drawing/2014/main" id="{FF5F7E64-D76F-4994-85CE-F9A84CB4E215}"/>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Rectangle 71">
                <a:extLst>
                  <a:ext uri="{FF2B5EF4-FFF2-40B4-BE49-F238E27FC236}">
                    <a16:creationId xmlns:a16="http://schemas.microsoft.com/office/drawing/2014/main" id="{CCA042B6-D820-4A0A-9EB8-24432F42F01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Freeform 72">
                <a:extLst>
                  <a:ext uri="{FF2B5EF4-FFF2-40B4-BE49-F238E27FC236}">
                    <a16:creationId xmlns:a16="http://schemas.microsoft.com/office/drawing/2014/main" id="{4B547D26-5F1E-493C-95BC-5E49207134F9}"/>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Freeform 73">
                <a:extLst>
                  <a:ext uri="{FF2B5EF4-FFF2-40B4-BE49-F238E27FC236}">
                    <a16:creationId xmlns:a16="http://schemas.microsoft.com/office/drawing/2014/main" id="{B91C4275-6F90-4795-92FF-A85011328C1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Rectangle 74">
                <a:extLst>
                  <a:ext uri="{FF2B5EF4-FFF2-40B4-BE49-F238E27FC236}">
                    <a16:creationId xmlns:a16="http://schemas.microsoft.com/office/drawing/2014/main" id="{6CF64A50-45DC-4F2E-9DD5-64B8494AB5E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7" name="Group 75">
                <a:extLst>
                  <a:ext uri="{FF2B5EF4-FFF2-40B4-BE49-F238E27FC236}">
                    <a16:creationId xmlns:a16="http://schemas.microsoft.com/office/drawing/2014/main" id="{59051A6E-D579-4582-8BD0-A54913F2E099}"/>
                  </a:ext>
                </a:extLst>
              </p:cNvPr>
              <p:cNvGrpSpPr>
                <a:grpSpLocks/>
              </p:cNvGrpSpPr>
              <p:nvPr/>
            </p:nvGrpSpPr>
            <p:grpSpPr bwMode="auto">
              <a:xfrm>
                <a:off x="4749" y="668"/>
                <a:ext cx="581" cy="145"/>
                <a:chOff x="614" y="2568"/>
                <a:chExt cx="725" cy="139"/>
              </a:xfrm>
            </p:grpSpPr>
            <p:sp>
              <p:nvSpPr>
                <p:cNvPr id="142" name="AutoShape 76">
                  <a:extLst>
                    <a:ext uri="{FF2B5EF4-FFF2-40B4-BE49-F238E27FC236}">
                      <a16:creationId xmlns:a16="http://schemas.microsoft.com/office/drawing/2014/main" id="{76D429C4-EDA3-4C94-8B76-792099B43D0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AutoShape 77">
                  <a:extLst>
                    <a:ext uri="{FF2B5EF4-FFF2-40B4-BE49-F238E27FC236}">
                      <a16:creationId xmlns:a16="http://schemas.microsoft.com/office/drawing/2014/main" id="{432B266B-735D-4775-9D40-00A51E8A65C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8" name="Rectangle 78">
                <a:extLst>
                  <a:ext uri="{FF2B5EF4-FFF2-40B4-BE49-F238E27FC236}">
                    <a16:creationId xmlns:a16="http://schemas.microsoft.com/office/drawing/2014/main" id="{D45B62E7-CEF8-4964-83B5-7111850FAAD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9" name="Group 79">
                <a:extLst>
                  <a:ext uri="{FF2B5EF4-FFF2-40B4-BE49-F238E27FC236}">
                    <a16:creationId xmlns:a16="http://schemas.microsoft.com/office/drawing/2014/main" id="{6E6A4321-77E5-4460-B0D9-4C8193688C3B}"/>
                  </a:ext>
                </a:extLst>
              </p:cNvPr>
              <p:cNvGrpSpPr>
                <a:grpSpLocks/>
              </p:cNvGrpSpPr>
              <p:nvPr/>
            </p:nvGrpSpPr>
            <p:grpSpPr bwMode="auto">
              <a:xfrm>
                <a:off x="4747" y="994"/>
                <a:ext cx="581" cy="134"/>
                <a:chOff x="614" y="2568"/>
                <a:chExt cx="725" cy="139"/>
              </a:xfrm>
            </p:grpSpPr>
            <p:sp>
              <p:nvSpPr>
                <p:cNvPr id="140" name="AutoShape 80">
                  <a:extLst>
                    <a:ext uri="{FF2B5EF4-FFF2-40B4-BE49-F238E27FC236}">
                      <a16:creationId xmlns:a16="http://schemas.microsoft.com/office/drawing/2014/main" id="{45AA6F0B-824D-49E9-871A-65758B8C8E5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AutoShape 81">
                  <a:extLst>
                    <a:ext uri="{FF2B5EF4-FFF2-40B4-BE49-F238E27FC236}">
                      <a16:creationId xmlns:a16="http://schemas.microsoft.com/office/drawing/2014/main" id="{F6F0A179-D908-4830-A38C-9C4FA5ECD4E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0" name="Rectangle 82">
                <a:extLst>
                  <a:ext uri="{FF2B5EF4-FFF2-40B4-BE49-F238E27FC236}">
                    <a16:creationId xmlns:a16="http://schemas.microsoft.com/office/drawing/2014/main" id="{DCD017B7-12A2-4A1E-9981-3AD073CED5E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Rectangle 83">
                <a:extLst>
                  <a:ext uri="{FF2B5EF4-FFF2-40B4-BE49-F238E27FC236}">
                    <a16:creationId xmlns:a16="http://schemas.microsoft.com/office/drawing/2014/main" id="{18B5C81B-7B3A-49D7-B865-0718F2D161F5}"/>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2" name="Group 84">
                <a:extLst>
                  <a:ext uri="{FF2B5EF4-FFF2-40B4-BE49-F238E27FC236}">
                    <a16:creationId xmlns:a16="http://schemas.microsoft.com/office/drawing/2014/main" id="{BE036261-401F-4E61-B84A-939B864C3B41}"/>
                  </a:ext>
                </a:extLst>
              </p:cNvPr>
              <p:cNvGrpSpPr>
                <a:grpSpLocks/>
              </p:cNvGrpSpPr>
              <p:nvPr/>
            </p:nvGrpSpPr>
            <p:grpSpPr bwMode="auto">
              <a:xfrm>
                <a:off x="4735" y="1627"/>
                <a:ext cx="582" cy="151"/>
                <a:chOff x="614" y="2568"/>
                <a:chExt cx="725" cy="139"/>
              </a:xfrm>
            </p:grpSpPr>
            <p:sp>
              <p:nvSpPr>
                <p:cNvPr id="138" name="AutoShape 85">
                  <a:extLst>
                    <a:ext uri="{FF2B5EF4-FFF2-40B4-BE49-F238E27FC236}">
                      <a16:creationId xmlns:a16="http://schemas.microsoft.com/office/drawing/2014/main" id="{F34FF66F-AD59-48FC-87EA-6DE6FFB1FF9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9" name="AutoShape 86">
                  <a:extLst>
                    <a:ext uri="{FF2B5EF4-FFF2-40B4-BE49-F238E27FC236}">
                      <a16:creationId xmlns:a16="http://schemas.microsoft.com/office/drawing/2014/main" id="{FB3BE760-A3AE-4FCB-AD2B-B1E278C9F9E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3" name="Freeform 87">
                <a:extLst>
                  <a:ext uri="{FF2B5EF4-FFF2-40B4-BE49-F238E27FC236}">
                    <a16:creationId xmlns:a16="http://schemas.microsoft.com/office/drawing/2014/main" id="{F613E6D9-B4AF-4355-A1FC-919A72BC6444}"/>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4" name="Group 88">
                <a:extLst>
                  <a:ext uri="{FF2B5EF4-FFF2-40B4-BE49-F238E27FC236}">
                    <a16:creationId xmlns:a16="http://schemas.microsoft.com/office/drawing/2014/main" id="{AF35A12E-DD79-4F8E-8671-9167F7ADEC5A}"/>
                  </a:ext>
                </a:extLst>
              </p:cNvPr>
              <p:cNvGrpSpPr>
                <a:grpSpLocks/>
              </p:cNvGrpSpPr>
              <p:nvPr/>
            </p:nvGrpSpPr>
            <p:grpSpPr bwMode="auto">
              <a:xfrm>
                <a:off x="4739" y="1327"/>
                <a:ext cx="582" cy="139"/>
                <a:chOff x="614" y="2568"/>
                <a:chExt cx="725" cy="139"/>
              </a:xfrm>
            </p:grpSpPr>
            <p:sp>
              <p:nvSpPr>
                <p:cNvPr id="136" name="AutoShape 89">
                  <a:extLst>
                    <a:ext uri="{FF2B5EF4-FFF2-40B4-BE49-F238E27FC236}">
                      <a16:creationId xmlns:a16="http://schemas.microsoft.com/office/drawing/2014/main" id="{7DE68963-33EE-4750-8A34-1F706687533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7" name="AutoShape 90">
                  <a:extLst>
                    <a:ext uri="{FF2B5EF4-FFF2-40B4-BE49-F238E27FC236}">
                      <a16:creationId xmlns:a16="http://schemas.microsoft.com/office/drawing/2014/main" id="{69D279EC-2695-444A-8E81-403F8E1C502B}"/>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 name="Rectangle 91">
                <a:extLst>
                  <a:ext uri="{FF2B5EF4-FFF2-40B4-BE49-F238E27FC236}">
                    <a16:creationId xmlns:a16="http://schemas.microsoft.com/office/drawing/2014/main" id="{3AA27E97-548B-4416-94B4-5F9EA56A6A86}"/>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Freeform 92">
                <a:extLst>
                  <a:ext uri="{FF2B5EF4-FFF2-40B4-BE49-F238E27FC236}">
                    <a16:creationId xmlns:a16="http://schemas.microsoft.com/office/drawing/2014/main" id="{8B11E2B0-F0C6-420F-8048-1A0F318CC5C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Freeform 93">
                <a:extLst>
                  <a:ext uri="{FF2B5EF4-FFF2-40B4-BE49-F238E27FC236}">
                    <a16:creationId xmlns:a16="http://schemas.microsoft.com/office/drawing/2014/main" id="{9308ADEF-50E9-4D05-8A3C-AA26E8F412B3}"/>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8" name="Oval 94">
                <a:extLst>
                  <a:ext uri="{FF2B5EF4-FFF2-40B4-BE49-F238E27FC236}">
                    <a16:creationId xmlns:a16="http://schemas.microsoft.com/office/drawing/2014/main" id="{C92F5913-2D9C-44B6-A8B2-D73CD54EE64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Freeform 95">
                <a:extLst>
                  <a:ext uri="{FF2B5EF4-FFF2-40B4-BE49-F238E27FC236}">
                    <a16:creationId xmlns:a16="http://schemas.microsoft.com/office/drawing/2014/main" id="{E05B4012-ADCD-4513-9A74-80BD39D470FA}"/>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0" name="AutoShape 96">
                <a:extLst>
                  <a:ext uri="{FF2B5EF4-FFF2-40B4-BE49-F238E27FC236}">
                    <a16:creationId xmlns:a16="http://schemas.microsoft.com/office/drawing/2014/main" id="{81E2BA7B-85F6-4669-9584-B8E3E950E00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AutoShape 97">
                <a:extLst>
                  <a:ext uri="{FF2B5EF4-FFF2-40B4-BE49-F238E27FC236}">
                    <a16:creationId xmlns:a16="http://schemas.microsoft.com/office/drawing/2014/main" id="{446933B2-1664-40BE-8281-0A760F4BC29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2" name="Oval 98">
                <a:extLst>
                  <a:ext uri="{FF2B5EF4-FFF2-40B4-BE49-F238E27FC236}">
                    <a16:creationId xmlns:a16="http://schemas.microsoft.com/office/drawing/2014/main" id="{A3B78805-3DCF-446E-A34B-D81B84DA532C}"/>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Oval 99">
                <a:extLst>
                  <a:ext uri="{FF2B5EF4-FFF2-40B4-BE49-F238E27FC236}">
                    <a16:creationId xmlns:a16="http://schemas.microsoft.com/office/drawing/2014/main" id="{BD67CD91-195D-4908-B35D-1101330EEF8B}"/>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4" name="Oval 100">
                <a:extLst>
                  <a:ext uri="{FF2B5EF4-FFF2-40B4-BE49-F238E27FC236}">
                    <a16:creationId xmlns:a16="http://schemas.microsoft.com/office/drawing/2014/main" id="{7D3D12E2-7C93-455B-B0FD-C2CA35122CF6}"/>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Rectangle 101">
                <a:extLst>
                  <a:ext uri="{FF2B5EF4-FFF2-40B4-BE49-F238E27FC236}">
                    <a16:creationId xmlns:a16="http://schemas.microsoft.com/office/drawing/2014/main" id="{FC7C6A00-2471-4754-B7E7-96FEFE11F32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4" name="Text Box 47">
              <a:extLst>
                <a:ext uri="{FF2B5EF4-FFF2-40B4-BE49-F238E27FC236}">
                  <a16:creationId xmlns:a16="http://schemas.microsoft.com/office/drawing/2014/main" id="{2359AEDC-812D-41BE-A831-239A00DF2C6B}"/>
                </a:ext>
              </a:extLst>
            </p:cNvPr>
            <p:cNvSpPr txBox="1">
              <a:spLocks noChangeArrowheads="1"/>
            </p:cNvSpPr>
            <p:nvPr/>
          </p:nvSpPr>
          <p:spPr bwMode="auto">
            <a:xfrm>
              <a:off x="2576549" y="3860027"/>
              <a:ext cx="1350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本地</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45" name="Text Box 47">
              <a:extLst>
                <a:ext uri="{FF2B5EF4-FFF2-40B4-BE49-F238E27FC236}">
                  <a16:creationId xmlns:a16="http://schemas.microsoft.com/office/drawing/2014/main" id="{5DF9049B-B51F-4E4F-B4F1-E61AD403C0E3}"/>
                </a:ext>
              </a:extLst>
            </p:cNvPr>
            <p:cNvSpPr txBox="1">
              <a:spLocks noChangeArrowheads="1"/>
            </p:cNvSpPr>
            <p:nvPr/>
          </p:nvSpPr>
          <p:spPr bwMode="auto">
            <a:xfrm>
              <a:off x="1438647" y="2864094"/>
              <a:ext cx="1118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46" name="Text Box 47">
              <a:extLst>
                <a:ext uri="{FF2B5EF4-FFF2-40B4-BE49-F238E27FC236}">
                  <a16:creationId xmlns:a16="http://schemas.microsoft.com/office/drawing/2014/main" id="{4E1C8A7E-9443-4BD6-8DFC-C7B4CEF8184D}"/>
                </a:ext>
              </a:extLst>
            </p:cNvPr>
            <p:cNvSpPr txBox="1">
              <a:spLocks noChangeArrowheads="1"/>
            </p:cNvSpPr>
            <p:nvPr/>
          </p:nvSpPr>
          <p:spPr bwMode="auto">
            <a:xfrm>
              <a:off x="5796513" y="2870513"/>
              <a:ext cx="1350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授权</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147" name="直接箭头连接符 146">
              <a:extLst>
                <a:ext uri="{FF2B5EF4-FFF2-40B4-BE49-F238E27FC236}">
                  <a16:creationId xmlns:a16="http://schemas.microsoft.com/office/drawing/2014/main" id="{49D25C31-5D40-47F3-84B1-B4E340951423}"/>
                </a:ext>
              </a:extLst>
            </p:cNvPr>
            <p:cNvCxnSpPr>
              <a:cxnSpLocks/>
            </p:cNvCxnSpPr>
            <p:nvPr/>
          </p:nvCxnSpPr>
          <p:spPr>
            <a:xfrm>
              <a:off x="4229061" y="4379058"/>
              <a:ext cx="0" cy="7391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A14AB2D0-7230-4F1F-836A-3EB1A446BBE8}"/>
                </a:ext>
              </a:extLst>
            </p:cNvPr>
            <p:cNvCxnSpPr>
              <a:cxnSpLocks/>
            </p:cNvCxnSpPr>
            <p:nvPr/>
          </p:nvCxnSpPr>
          <p:spPr>
            <a:xfrm>
              <a:off x="4085561" y="4375451"/>
              <a:ext cx="0" cy="739137"/>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97DDC088-87A2-4053-A7B9-044B9100F839}"/>
                </a:ext>
              </a:extLst>
            </p:cNvPr>
            <p:cNvSpPr txBox="1"/>
            <p:nvPr/>
          </p:nvSpPr>
          <p:spPr>
            <a:xfrm>
              <a:off x="3640033" y="4608625"/>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文本框 149">
              <a:extLst>
                <a:ext uri="{FF2B5EF4-FFF2-40B4-BE49-F238E27FC236}">
                  <a16:creationId xmlns:a16="http://schemas.microsoft.com/office/drawing/2014/main" id="{2E2AA4D5-0209-4838-9ADD-20C5D2AA9F17}"/>
                </a:ext>
              </a:extLst>
            </p:cNvPr>
            <p:cNvSpPr txBox="1"/>
            <p:nvPr/>
          </p:nvSpPr>
          <p:spPr>
            <a:xfrm>
              <a:off x="4213333" y="4608625"/>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(8)</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1" name="直接箭头连接符 150">
              <a:extLst>
                <a:ext uri="{FF2B5EF4-FFF2-40B4-BE49-F238E27FC236}">
                  <a16:creationId xmlns:a16="http://schemas.microsoft.com/office/drawing/2014/main" id="{D5B9C56E-BA23-41BC-AD72-A7CAC500ABD0}"/>
                </a:ext>
              </a:extLst>
            </p:cNvPr>
            <p:cNvCxnSpPr>
              <a:cxnSpLocks/>
            </p:cNvCxnSpPr>
            <p:nvPr/>
          </p:nvCxnSpPr>
          <p:spPr>
            <a:xfrm flipH="1" flipV="1">
              <a:off x="3074490" y="3137851"/>
              <a:ext cx="769727" cy="50108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9B8ECB0-AC82-4D70-825F-63C26AF4A770}"/>
                </a:ext>
              </a:extLst>
            </p:cNvPr>
            <p:cNvCxnSpPr>
              <a:cxnSpLocks/>
            </p:cNvCxnSpPr>
            <p:nvPr/>
          </p:nvCxnSpPr>
          <p:spPr>
            <a:xfrm flipH="1" flipV="1">
              <a:off x="3193511" y="3052354"/>
              <a:ext cx="769727" cy="50108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E77D1209-2B59-4F8B-A522-76734E5A3E53}"/>
                </a:ext>
              </a:extLst>
            </p:cNvPr>
            <p:cNvCxnSpPr>
              <a:cxnSpLocks/>
            </p:cNvCxnSpPr>
            <p:nvPr/>
          </p:nvCxnSpPr>
          <p:spPr>
            <a:xfrm flipV="1">
              <a:off x="4400068" y="3072275"/>
              <a:ext cx="852901" cy="4686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D755ED70-33D7-4695-A640-31F7E5FB3998}"/>
                </a:ext>
              </a:extLst>
            </p:cNvPr>
            <p:cNvCxnSpPr>
              <a:cxnSpLocks/>
            </p:cNvCxnSpPr>
            <p:nvPr/>
          </p:nvCxnSpPr>
          <p:spPr>
            <a:xfrm flipH="1">
              <a:off x="4491639" y="3183063"/>
              <a:ext cx="823999" cy="4654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18DF856C-1545-4822-B09A-90372676239E}"/>
                </a:ext>
              </a:extLst>
            </p:cNvPr>
            <p:cNvSpPr txBox="1"/>
            <p:nvPr/>
          </p:nvSpPr>
          <p:spPr>
            <a:xfrm>
              <a:off x="3074487" y="334296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文本框 155">
              <a:extLst>
                <a:ext uri="{FF2B5EF4-FFF2-40B4-BE49-F238E27FC236}">
                  <a16:creationId xmlns:a16="http://schemas.microsoft.com/office/drawing/2014/main" id="{40BE9549-3C2E-4524-B4B0-EB46D7705102}"/>
                </a:ext>
              </a:extLst>
            </p:cNvPr>
            <p:cNvSpPr txBox="1"/>
            <p:nvPr/>
          </p:nvSpPr>
          <p:spPr>
            <a:xfrm>
              <a:off x="3472920" y="304473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7" name="文本框 156">
              <a:extLst>
                <a:ext uri="{FF2B5EF4-FFF2-40B4-BE49-F238E27FC236}">
                  <a16:creationId xmlns:a16="http://schemas.microsoft.com/office/drawing/2014/main" id="{4B3D4338-0DBA-47D3-AB15-F6B3CD2864D3}"/>
                </a:ext>
              </a:extLst>
            </p:cNvPr>
            <p:cNvSpPr txBox="1"/>
            <p:nvPr/>
          </p:nvSpPr>
          <p:spPr>
            <a:xfrm>
              <a:off x="4462529" y="3044568"/>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文本框 157">
              <a:extLst>
                <a:ext uri="{FF2B5EF4-FFF2-40B4-BE49-F238E27FC236}">
                  <a16:creationId xmlns:a16="http://schemas.microsoft.com/office/drawing/2014/main" id="{8AC2DF21-2976-40D8-B8E2-65F653C1D2C9}"/>
                </a:ext>
              </a:extLst>
            </p:cNvPr>
            <p:cNvSpPr txBox="1"/>
            <p:nvPr/>
          </p:nvSpPr>
          <p:spPr>
            <a:xfrm>
              <a:off x="4818405" y="3366977"/>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9" name="直接箭头连接符 158">
              <a:extLst>
                <a:ext uri="{FF2B5EF4-FFF2-40B4-BE49-F238E27FC236}">
                  <a16:creationId xmlns:a16="http://schemas.microsoft.com/office/drawing/2014/main" id="{41BF02C8-7F85-418A-8D03-80947F1F7B1C}"/>
                </a:ext>
              </a:extLst>
            </p:cNvPr>
            <p:cNvCxnSpPr>
              <a:cxnSpLocks/>
            </p:cNvCxnSpPr>
            <p:nvPr/>
          </p:nvCxnSpPr>
          <p:spPr>
            <a:xfrm flipH="1">
              <a:off x="4589169" y="5390692"/>
              <a:ext cx="1941691" cy="16459"/>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A46B6357-51B0-4551-A841-F18A35E942AC}"/>
                </a:ext>
              </a:extLst>
            </p:cNvPr>
            <p:cNvCxnSpPr>
              <a:cxnSpLocks/>
            </p:cNvCxnSpPr>
            <p:nvPr/>
          </p:nvCxnSpPr>
          <p:spPr>
            <a:xfrm flipH="1">
              <a:off x="4589171" y="5513785"/>
              <a:ext cx="1904092" cy="15351"/>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052867E4-D6E5-457B-9438-5B5D6570804C}"/>
                </a:ext>
              </a:extLst>
            </p:cNvPr>
            <p:cNvSpPr txBox="1"/>
            <p:nvPr/>
          </p:nvSpPr>
          <p:spPr>
            <a:xfrm>
              <a:off x="5359377" y="508400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(9)</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3" name="文本框 162">
              <a:extLst>
                <a:ext uri="{FF2B5EF4-FFF2-40B4-BE49-F238E27FC236}">
                  <a16:creationId xmlns:a16="http://schemas.microsoft.com/office/drawing/2014/main" id="{ED70B311-430B-4157-B517-53D00FB653BF}"/>
                </a:ext>
              </a:extLst>
            </p:cNvPr>
            <p:cNvSpPr txBox="1"/>
            <p:nvPr/>
          </p:nvSpPr>
          <p:spPr>
            <a:xfrm>
              <a:off x="5296559" y="5545608"/>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4" name="Group 69">
              <a:extLst>
                <a:ext uri="{FF2B5EF4-FFF2-40B4-BE49-F238E27FC236}">
                  <a16:creationId xmlns:a16="http://schemas.microsoft.com/office/drawing/2014/main" id="{7E712A15-F7DA-4DCB-9C09-9C93980234F6}"/>
                </a:ext>
              </a:extLst>
            </p:cNvPr>
            <p:cNvGrpSpPr>
              <a:grpSpLocks/>
            </p:cNvGrpSpPr>
            <p:nvPr/>
          </p:nvGrpSpPr>
          <p:grpSpPr bwMode="auto">
            <a:xfrm>
              <a:off x="7093354" y="4738476"/>
              <a:ext cx="399283" cy="557213"/>
              <a:chOff x="4140" y="429"/>
              <a:chExt cx="1425" cy="2396"/>
            </a:xfrm>
          </p:grpSpPr>
          <p:sp>
            <p:nvSpPr>
              <p:cNvPr id="165" name="Freeform 70">
                <a:extLst>
                  <a:ext uri="{FF2B5EF4-FFF2-40B4-BE49-F238E27FC236}">
                    <a16:creationId xmlns:a16="http://schemas.microsoft.com/office/drawing/2014/main" id="{14B048A2-92B6-47F9-9A22-82F9414B1D3E}"/>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6" name="Rectangle 71">
                <a:extLst>
                  <a:ext uri="{FF2B5EF4-FFF2-40B4-BE49-F238E27FC236}">
                    <a16:creationId xmlns:a16="http://schemas.microsoft.com/office/drawing/2014/main" id="{CFAFEDFD-7152-47A1-8526-7EADD3ED2B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7" name="Freeform 72">
                <a:extLst>
                  <a:ext uri="{FF2B5EF4-FFF2-40B4-BE49-F238E27FC236}">
                    <a16:creationId xmlns:a16="http://schemas.microsoft.com/office/drawing/2014/main" id="{D44827F1-E26F-431C-BFF8-C7986204BCBB}"/>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8" name="Freeform 73">
                <a:extLst>
                  <a:ext uri="{FF2B5EF4-FFF2-40B4-BE49-F238E27FC236}">
                    <a16:creationId xmlns:a16="http://schemas.microsoft.com/office/drawing/2014/main" id="{8F00DE11-CFEE-4CE1-80A8-CD0FE061FEF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9" name="Rectangle 74">
                <a:extLst>
                  <a:ext uri="{FF2B5EF4-FFF2-40B4-BE49-F238E27FC236}">
                    <a16:creationId xmlns:a16="http://schemas.microsoft.com/office/drawing/2014/main" id="{17F3F24E-7F1F-46F1-A45E-68244AEC3D25}"/>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0" name="Group 75">
                <a:extLst>
                  <a:ext uri="{FF2B5EF4-FFF2-40B4-BE49-F238E27FC236}">
                    <a16:creationId xmlns:a16="http://schemas.microsoft.com/office/drawing/2014/main" id="{2983DE58-33E8-4BCA-AAB9-6F13EED889E5}"/>
                  </a:ext>
                </a:extLst>
              </p:cNvPr>
              <p:cNvGrpSpPr>
                <a:grpSpLocks/>
              </p:cNvGrpSpPr>
              <p:nvPr/>
            </p:nvGrpSpPr>
            <p:grpSpPr bwMode="auto">
              <a:xfrm>
                <a:off x="4749" y="668"/>
                <a:ext cx="581" cy="145"/>
                <a:chOff x="614" y="2568"/>
                <a:chExt cx="725" cy="139"/>
              </a:xfrm>
            </p:grpSpPr>
            <p:sp>
              <p:nvSpPr>
                <p:cNvPr id="195" name="AutoShape 76">
                  <a:extLst>
                    <a:ext uri="{FF2B5EF4-FFF2-40B4-BE49-F238E27FC236}">
                      <a16:creationId xmlns:a16="http://schemas.microsoft.com/office/drawing/2014/main" id="{6347B431-C3AF-46A7-9A2D-027BD449CBC6}"/>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AutoShape 77">
                  <a:extLst>
                    <a:ext uri="{FF2B5EF4-FFF2-40B4-BE49-F238E27FC236}">
                      <a16:creationId xmlns:a16="http://schemas.microsoft.com/office/drawing/2014/main" id="{7D70C60A-986F-45C2-9E20-5242E471A89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1" name="Rectangle 78">
                <a:extLst>
                  <a:ext uri="{FF2B5EF4-FFF2-40B4-BE49-F238E27FC236}">
                    <a16:creationId xmlns:a16="http://schemas.microsoft.com/office/drawing/2014/main" id="{58F3DCF6-261D-4094-BAEF-76C27A59A17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2" name="Group 79">
                <a:extLst>
                  <a:ext uri="{FF2B5EF4-FFF2-40B4-BE49-F238E27FC236}">
                    <a16:creationId xmlns:a16="http://schemas.microsoft.com/office/drawing/2014/main" id="{8CE3FBD1-856D-4517-A4A6-9B0312542CA3}"/>
                  </a:ext>
                </a:extLst>
              </p:cNvPr>
              <p:cNvGrpSpPr>
                <a:grpSpLocks/>
              </p:cNvGrpSpPr>
              <p:nvPr/>
            </p:nvGrpSpPr>
            <p:grpSpPr bwMode="auto">
              <a:xfrm>
                <a:off x="4747" y="994"/>
                <a:ext cx="581" cy="134"/>
                <a:chOff x="614" y="2568"/>
                <a:chExt cx="725" cy="139"/>
              </a:xfrm>
            </p:grpSpPr>
            <p:sp>
              <p:nvSpPr>
                <p:cNvPr id="193" name="AutoShape 80">
                  <a:extLst>
                    <a:ext uri="{FF2B5EF4-FFF2-40B4-BE49-F238E27FC236}">
                      <a16:creationId xmlns:a16="http://schemas.microsoft.com/office/drawing/2014/main" id="{47120C1C-442A-4296-867B-3B9FB916B19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4" name="AutoShape 81">
                  <a:extLst>
                    <a:ext uri="{FF2B5EF4-FFF2-40B4-BE49-F238E27FC236}">
                      <a16:creationId xmlns:a16="http://schemas.microsoft.com/office/drawing/2014/main" id="{484B04F8-EE3A-4372-9763-72A777FF3D13}"/>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3" name="Rectangle 82">
                <a:extLst>
                  <a:ext uri="{FF2B5EF4-FFF2-40B4-BE49-F238E27FC236}">
                    <a16:creationId xmlns:a16="http://schemas.microsoft.com/office/drawing/2014/main" id="{53DA07AB-89FB-4BD4-B633-11D1451F09D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83">
                <a:extLst>
                  <a:ext uri="{FF2B5EF4-FFF2-40B4-BE49-F238E27FC236}">
                    <a16:creationId xmlns:a16="http://schemas.microsoft.com/office/drawing/2014/main" id="{3FBDEF41-49A9-4507-8DD6-3C6F967C9B1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5" name="Group 84">
                <a:extLst>
                  <a:ext uri="{FF2B5EF4-FFF2-40B4-BE49-F238E27FC236}">
                    <a16:creationId xmlns:a16="http://schemas.microsoft.com/office/drawing/2014/main" id="{42FF1A39-85FC-453C-B95C-85B295F2B380}"/>
                  </a:ext>
                </a:extLst>
              </p:cNvPr>
              <p:cNvGrpSpPr>
                <a:grpSpLocks/>
              </p:cNvGrpSpPr>
              <p:nvPr/>
            </p:nvGrpSpPr>
            <p:grpSpPr bwMode="auto">
              <a:xfrm>
                <a:off x="4735" y="1627"/>
                <a:ext cx="582" cy="151"/>
                <a:chOff x="614" y="2568"/>
                <a:chExt cx="725" cy="139"/>
              </a:xfrm>
            </p:grpSpPr>
            <p:sp>
              <p:nvSpPr>
                <p:cNvPr id="191" name="AutoShape 85">
                  <a:extLst>
                    <a:ext uri="{FF2B5EF4-FFF2-40B4-BE49-F238E27FC236}">
                      <a16:creationId xmlns:a16="http://schemas.microsoft.com/office/drawing/2014/main" id="{206E05CE-56DE-4C18-8D93-8E3A0EAC33C9}"/>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 name="AutoShape 86">
                  <a:extLst>
                    <a:ext uri="{FF2B5EF4-FFF2-40B4-BE49-F238E27FC236}">
                      <a16:creationId xmlns:a16="http://schemas.microsoft.com/office/drawing/2014/main" id="{3E058E39-BDAC-4187-A4AD-483418AB4BED}"/>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6" name="Freeform 87">
                <a:extLst>
                  <a:ext uri="{FF2B5EF4-FFF2-40B4-BE49-F238E27FC236}">
                    <a16:creationId xmlns:a16="http://schemas.microsoft.com/office/drawing/2014/main" id="{9F10EF17-6CBB-4F9D-8075-93D1C8490B95}"/>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7" name="Group 88">
                <a:extLst>
                  <a:ext uri="{FF2B5EF4-FFF2-40B4-BE49-F238E27FC236}">
                    <a16:creationId xmlns:a16="http://schemas.microsoft.com/office/drawing/2014/main" id="{2137CC98-84E8-4BE9-A388-65405B1070A5}"/>
                  </a:ext>
                </a:extLst>
              </p:cNvPr>
              <p:cNvGrpSpPr>
                <a:grpSpLocks/>
              </p:cNvGrpSpPr>
              <p:nvPr/>
            </p:nvGrpSpPr>
            <p:grpSpPr bwMode="auto">
              <a:xfrm>
                <a:off x="4739" y="1327"/>
                <a:ext cx="582" cy="139"/>
                <a:chOff x="614" y="2568"/>
                <a:chExt cx="725" cy="139"/>
              </a:xfrm>
            </p:grpSpPr>
            <p:sp>
              <p:nvSpPr>
                <p:cNvPr id="189" name="AutoShape 89">
                  <a:extLst>
                    <a:ext uri="{FF2B5EF4-FFF2-40B4-BE49-F238E27FC236}">
                      <a16:creationId xmlns:a16="http://schemas.microsoft.com/office/drawing/2014/main" id="{76FB1AF8-4078-4A0D-9EEF-93E8163C9F72}"/>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AutoShape 90">
                  <a:extLst>
                    <a:ext uri="{FF2B5EF4-FFF2-40B4-BE49-F238E27FC236}">
                      <a16:creationId xmlns:a16="http://schemas.microsoft.com/office/drawing/2014/main" id="{2BE2037C-289C-4660-96E6-55AFBB535F7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8" name="Rectangle 91">
                <a:extLst>
                  <a:ext uri="{FF2B5EF4-FFF2-40B4-BE49-F238E27FC236}">
                    <a16:creationId xmlns:a16="http://schemas.microsoft.com/office/drawing/2014/main" id="{4CB0DCC4-A2D2-4F75-882A-4804331A854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Freeform 92">
                <a:extLst>
                  <a:ext uri="{FF2B5EF4-FFF2-40B4-BE49-F238E27FC236}">
                    <a16:creationId xmlns:a16="http://schemas.microsoft.com/office/drawing/2014/main" id="{8F3315DE-6CF6-42F2-878F-917B4C9B9232}"/>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Freeform 93">
                <a:extLst>
                  <a:ext uri="{FF2B5EF4-FFF2-40B4-BE49-F238E27FC236}">
                    <a16:creationId xmlns:a16="http://schemas.microsoft.com/office/drawing/2014/main" id="{D9E474BC-4EB5-4D34-9A00-FBAE7065A5CB}"/>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Oval 94">
                <a:extLst>
                  <a:ext uri="{FF2B5EF4-FFF2-40B4-BE49-F238E27FC236}">
                    <a16:creationId xmlns:a16="http://schemas.microsoft.com/office/drawing/2014/main" id="{89314D2A-C12C-41E2-BD6B-F930C623398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2" name="Freeform 95">
                <a:extLst>
                  <a:ext uri="{FF2B5EF4-FFF2-40B4-BE49-F238E27FC236}">
                    <a16:creationId xmlns:a16="http://schemas.microsoft.com/office/drawing/2014/main" id="{2A455EC5-E1BE-4F80-A1EF-EAE5DB0ECD8E}"/>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AutoShape 96">
                <a:extLst>
                  <a:ext uri="{FF2B5EF4-FFF2-40B4-BE49-F238E27FC236}">
                    <a16:creationId xmlns:a16="http://schemas.microsoft.com/office/drawing/2014/main" id="{7A45D50C-0187-42BE-9CD9-40BAF5A4726F}"/>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AutoShape 97">
                <a:extLst>
                  <a:ext uri="{FF2B5EF4-FFF2-40B4-BE49-F238E27FC236}">
                    <a16:creationId xmlns:a16="http://schemas.microsoft.com/office/drawing/2014/main" id="{1B33D05F-EC56-49C9-84E4-E29B29D35711}"/>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Oval 98">
                <a:extLst>
                  <a:ext uri="{FF2B5EF4-FFF2-40B4-BE49-F238E27FC236}">
                    <a16:creationId xmlns:a16="http://schemas.microsoft.com/office/drawing/2014/main" id="{1A6F7244-8458-488F-BB36-8BEDD79259A1}"/>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Oval 99">
                <a:extLst>
                  <a:ext uri="{FF2B5EF4-FFF2-40B4-BE49-F238E27FC236}">
                    <a16:creationId xmlns:a16="http://schemas.microsoft.com/office/drawing/2014/main" id="{1D29CFCC-D268-440D-9E1A-3474301101AE}"/>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7" name="Oval 100">
                <a:extLst>
                  <a:ext uri="{FF2B5EF4-FFF2-40B4-BE49-F238E27FC236}">
                    <a16:creationId xmlns:a16="http://schemas.microsoft.com/office/drawing/2014/main" id="{C1C5321A-B74E-462C-BA81-EBD18F40CEBD}"/>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8" name="Rectangle 101">
                <a:extLst>
                  <a:ext uri="{FF2B5EF4-FFF2-40B4-BE49-F238E27FC236}">
                    <a16:creationId xmlns:a16="http://schemas.microsoft.com/office/drawing/2014/main" id="{1FCED3D4-08F5-48D9-A7BB-B7297265E130}"/>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7" name="Group 69">
              <a:extLst>
                <a:ext uri="{FF2B5EF4-FFF2-40B4-BE49-F238E27FC236}">
                  <a16:creationId xmlns:a16="http://schemas.microsoft.com/office/drawing/2014/main" id="{BA17A8E5-8D5D-477C-8A72-7FAFFD7D7933}"/>
                </a:ext>
              </a:extLst>
            </p:cNvPr>
            <p:cNvGrpSpPr>
              <a:grpSpLocks/>
            </p:cNvGrpSpPr>
            <p:nvPr/>
          </p:nvGrpSpPr>
          <p:grpSpPr bwMode="auto">
            <a:xfrm>
              <a:off x="7912717" y="4743369"/>
              <a:ext cx="399283" cy="557213"/>
              <a:chOff x="4140" y="429"/>
              <a:chExt cx="1425" cy="2396"/>
            </a:xfrm>
          </p:grpSpPr>
          <p:sp>
            <p:nvSpPr>
              <p:cNvPr id="198" name="Freeform 70">
                <a:extLst>
                  <a:ext uri="{FF2B5EF4-FFF2-40B4-BE49-F238E27FC236}">
                    <a16:creationId xmlns:a16="http://schemas.microsoft.com/office/drawing/2014/main" id="{71133991-FACE-49DD-BD72-25E8D4D41A2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Rectangle 71">
                <a:extLst>
                  <a:ext uri="{FF2B5EF4-FFF2-40B4-BE49-F238E27FC236}">
                    <a16:creationId xmlns:a16="http://schemas.microsoft.com/office/drawing/2014/main" id="{665EB75E-9491-4955-807D-5F7A7540350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Freeform 72">
                <a:extLst>
                  <a:ext uri="{FF2B5EF4-FFF2-40B4-BE49-F238E27FC236}">
                    <a16:creationId xmlns:a16="http://schemas.microsoft.com/office/drawing/2014/main" id="{81588015-F311-4684-BB6C-538DDAA5EA96}"/>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Freeform 73">
                <a:extLst>
                  <a:ext uri="{FF2B5EF4-FFF2-40B4-BE49-F238E27FC236}">
                    <a16:creationId xmlns:a16="http://schemas.microsoft.com/office/drawing/2014/main" id="{EDF409D7-9CD9-4EEF-8313-72F7D7DD30B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2" name="Rectangle 74">
                <a:extLst>
                  <a:ext uri="{FF2B5EF4-FFF2-40B4-BE49-F238E27FC236}">
                    <a16:creationId xmlns:a16="http://schemas.microsoft.com/office/drawing/2014/main" id="{0F248FB4-C2A3-40DB-9142-8234A5FF7A2D}"/>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3" name="Group 75">
                <a:extLst>
                  <a:ext uri="{FF2B5EF4-FFF2-40B4-BE49-F238E27FC236}">
                    <a16:creationId xmlns:a16="http://schemas.microsoft.com/office/drawing/2014/main" id="{06E190C0-496D-4702-AD63-0C6EAE9375D7}"/>
                  </a:ext>
                </a:extLst>
              </p:cNvPr>
              <p:cNvGrpSpPr>
                <a:grpSpLocks/>
              </p:cNvGrpSpPr>
              <p:nvPr/>
            </p:nvGrpSpPr>
            <p:grpSpPr bwMode="auto">
              <a:xfrm>
                <a:off x="4749" y="668"/>
                <a:ext cx="581" cy="145"/>
                <a:chOff x="614" y="2568"/>
                <a:chExt cx="725" cy="139"/>
              </a:xfrm>
            </p:grpSpPr>
            <p:sp>
              <p:nvSpPr>
                <p:cNvPr id="228" name="AutoShape 76">
                  <a:extLst>
                    <a:ext uri="{FF2B5EF4-FFF2-40B4-BE49-F238E27FC236}">
                      <a16:creationId xmlns:a16="http://schemas.microsoft.com/office/drawing/2014/main" id="{F06E99EA-6237-46FA-8111-EFD23EE0382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9" name="AutoShape 77">
                  <a:extLst>
                    <a:ext uri="{FF2B5EF4-FFF2-40B4-BE49-F238E27FC236}">
                      <a16:creationId xmlns:a16="http://schemas.microsoft.com/office/drawing/2014/main" id="{433A2B6D-297E-45B3-80B2-45A84F1A73A3}"/>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4" name="Rectangle 78">
                <a:extLst>
                  <a:ext uri="{FF2B5EF4-FFF2-40B4-BE49-F238E27FC236}">
                    <a16:creationId xmlns:a16="http://schemas.microsoft.com/office/drawing/2014/main" id="{B1836EA1-D249-44E7-AB14-62D2828FF2CE}"/>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5" name="Group 79">
                <a:extLst>
                  <a:ext uri="{FF2B5EF4-FFF2-40B4-BE49-F238E27FC236}">
                    <a16:creationId xmlns:a16="http://schemas.microsoft.com/office/drawing/2014/main" id="{FA6C680C-0E83-4C00-92AF-71541295D6F8}"/>
                  </a:ext>
                </a:extLst>
              </p:cNvPr>
              <p:cNvGrpSpPr>
                <a:grpSpLocks/>
              </p:cNvGrpSpPr>
              <p:nvPr/>
            </p:nvGrpSpPr>
            <p:grpSpPr bwMode="auto">
              <a:xfrm>
                <a:off x="4747" y="994"/>
                <a:ext cx="581" cy="134"/>
                <a:chOff x="614" y="2568"/>
                <a:chExt cx="725" cy="139"/>
              </a:xfrm>
            </p:grpSpPr>
            <p:sp>
              <p:nvSpPr>
                <p:cNvPr id="226" name="AutoShape 80">
                  <a:extLst>
                    <a:ext uri="{FF2B5EF4-FFF2-40B4-BE49-F238E27FC236}">
                      <a16:creationId xmlns:a16="http://schemas.microsoft.com/office/drawing/2014/main" id="{368CBB71-A0B9-4E17-869D-70A015B8B1EB}"/>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7" name="AutoShape 81">
                  <a:extLst>
                    <a:ext uri="{FF2B5EF4-FFF2-40B4-BE49-F238E27FC236}">
                      <a16:creationId xmlns:a16="http://schemas.microsoft.com/office/drawing/2014/main" id="{84471192-D8E8-4ADF-9A23-382308CAF2EB}"/>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6" name="Rectangle 82">
                <a:extLst>
                  <a:ext uri="{FF2B5EF4-FFF2-40B4-BE49-F238E27FC236}">
                    <a16:creationId xmlns:a16="http://schemas.microsoft.com/office/drawing/2014/main" id="{914B038C-0E15-429C-B449-D9A33026B63A}"/>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Rectangle 83">
                <a:extLst>
                  <a:ext uri="{FF2B5EF4-FFF2-40B4-BE49-F238E27FC236}">
                    <a16:creationId xmlns:a16="http://schemas.microsoft.com/office/drawing/2014/main" id="{E41D4B18-375B-4AD7-880D-AC8E5EAAB34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8" name="Group 84">
                <a:extLst>
                  <a:ext uri="{FF2B5EF4-FFF2-40B4-BE49-F238E27FC236}">
                    <a16:creationId xmlns:a16="http://schemas.microsoft.com/office/drawing/2014/main" id="{A2346286-75A0-4AD2-A010-D4A577DE9AC2}"/>
                  </a:ext>
                </a:extLst>
              </p:cNvPr>
              <p:cNvGrpSpPr>
                <a:grpSpLocks/>
              </p:cNvGrpSpPr>
              <p:nvPr/>
            </p:nvGrpSpPr>
            <p:grpSpPr bwMode="auto">
              <a:xfrm>
                <a:off x="4735" y="1627"/>
                <a:ext cx="582" cy="151"/>
                <a:chOff x="614" y="2568"/>
                <a:chExt cx="725" cy="139"/>
              </a:xfrm>
            </p:grpSpPr>
            <p:sp>
              <p:nvSpPr>
                <p:cNvPr id="224" name="AutoShape 85">
                  <a:extLst>
                    <a:ext uri="{FF2B5EF4-FFF2-40B4-BE49-F238E27FC236}">
                      <a16:creationId xmlns:a16="http://schemas.microsoft.com/office/drawing/2014/main" id="{9B4A8155-0698-4F6A-8555-30B4AD9468A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AutoShape 86">
                  <a:extLst>
                    <a:ext uri="{FF2B5EF4-FFF2-40B4-BE49-F238E27FC236}">
                      <a16:creationId xmlns:a16="http://schemas.microsoft.com/office/drawing/2014/main" id="{89E63FE9-1587-4DD3-85E9-9CBF09A280F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9" name="Freeform 87">
                <a:extLst>
                  <a:ext uri="{FF2B5EF4-FFF2-40B4-BE49-F238E27FC236}">
                    <a16:creationId xmlns:a16="http://schemas.microsoft.com/office/drawing/2014/main" id="{A5D2BD78-0614-4902-BFBE-2416F9401C4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0" name="Group 88">
                <a:extLst>
                  <a:ext uri="{FF2B5EF4-FFF2-40B4-BE49-F238E27FC236}">
                    <a16:creationId xmlns:a16="http://schemas.microsoft.com/office/drawing/2014/main" id="{E1BE6F94-B3F9-48FE-B997-1B5D39915219}"/>
                  </a:ext>
                </a:extLst>
              </p:cNvPr>
              <p:cNvGrpSpPr>
                <a:grpSpLocks/>
              </p:cNvGrpSpPr>
              <p:nvPr/>
            </p:nvGrpSpPr>
            <p:grpSpPr bwMode="auto">
              <a:xfrm>
                <a:off x="4739" y="1327"/>
                <a:ext cx="582" cy="139"/>
                <a:chOff x="614" y="2568"/>
                <a:chExt cx="725" cy="139"/>
              </a:xfrm>
            </p:grpSpPr>
            <p:sp>
              <p:nvSpPr>
                <p:cNvPr id="222" name="AutoShape 89">
                  <a:extLst>
                    <a:ext uri="{FF2B5EF4-FFF2-40B4-BE49-F238E27FC236}">
                      <a16:creationId xmlns:a16="http://schemas.microsoft.com/office/drawing/2014/main" id="{18BF2919-6DE9-4AF3-835D-2DDD69CE875D}"/>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AutoShape 90">
                  <a:extLst>
                    <a:ext uri="{FF2B5EF4-FFF2-40B4-BE49-F238E27FC236}">
                      <a16:creationId xmlns:a16="http://schemas.microsoft.com/office/drawing/2014/main" id="{EC5A4440-78DF-4D78-A084-393D0FBFC418}"/>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1" name="Rectangle 91">
                <a:extLst>
                  <a:ext uri="{FF2B5EF4-FFF2-40B4-BE49-F238E27FC236}">
                    <a16:creationId xmlns:a16="http://schemas.microsoft.com/office/drawing/2014/main" id="{2B1CFD76-B562-4037-AF41-C0901AD1C52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Freeform 92">
                <a:extLst>
                  <a:ext uri="{FF2B5EF4-FFF2-40B4-BE49-F238E27FC236}">
                    <a16:creationId xmlns:a16="http://schemas.microsoft.com/office/drawing/2014/main" id="{1E2A9BE7-55C4-4E83-9BA7-614899D0F3E3}"/>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Freeform 93">
                <a:extLst>
                  <a:ext uri="{FF2B5EF4-FFF2-40B4-BE49-F238E27FC236}">
                    <a16:creationId xmlns:a16="http://schemas.microsoft.com/office/drawing/2014/main" id="{F0A48F13-3B8C-474A-AD64-8B381591A3A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Oval 94">
                <a:extLst>
                  <a:ext uri="{FF2B5EF4-FFF2-40B4-BE49-F238E27FC236}">
                    <a16:creationId xmlns:a16="http://schemas.microsoft.com/office/drawing/2014/main" id="{7BDCCEFB-1BF4-4D15-B4B5-CC71991012D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Freeform 95">
                <a:extLst>
                  <a:ext uri="{FF2B5EF4-FFF2-40B4-BE49-F238E27FC236}">
                    <a16:creationId xmlns:a16="http://schemas.microsoft.com/office/drawing/2014/main" id="{F1F20B16-C4C2-4403-8AD4-3252156DFEC2}"/>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AutoShape 96">
                <a:extLst>
                  <a:ext uri="{FF2B5EF4-FFF2-40B4-BE49-F238E27FC236}">
                    <a16:creationId xmlns:a16="http://schemas.microsoft.com/office/drawing/2014/main" id="{BD27D53D-3EF4-4FAD-AF73-9BE37DA22E47}"/>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AutoShape 97">
                <a:extLst>
                  <a:ext uri="{FF2B5EF4-FFF2-40B4-BE49-F238E27FC236}">
                    <a16:creationId xmlns:a16="http://schemas.microsoft.com/office/drawing/2014/main" id="{A8D871E2-C268-49E7-8E2B-10D57D1E13BB}"/>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Oval 98">
                <a:extLst>
                  <a:ext uri="{FF2B5EF4-FFF2-40B4-BE49-F238E27FC236}">
                    <a16:creationId xmlns:a16="http://schemas.microsoft.com/office/drawing/2014/main" id="{283ACEEC-B41E-4E27-BF5D-D49F430B127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Oval 99">
                <a:extLst>
                  <a:ext uri="{FF2B5EF4-FFF2-40B4-BE49-F238E27FC236}">
                    <a16:creationId xmlns:a16="http://schemas.microsoft.com/office/drawing/2014/main" id="{44BD0E94-D10A-4B0F-BD1A-42DE05A40242}"/>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Oval 100">
                <a:extLst>
                  <a:ext uri="{FF2B5EF4-FFF2-40B4-BE49-F238E27FC236}">
                    <a16:creationId xmlns:a16="http://schemas.microsoft.com/office/drawing/2014/main" id="{2B5557B2-B5F1-4E8D-8DAF-1114A36A0C11}"/>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101">
                <a:extLst>
                  <a:ext uri="{FF2B5EF4-FFF2-40B4-BE49-F238E27FC236}">
                    <a16:creationId xmlns:a16="http://schemas.microsoft.com/office/drawing/2014/main" id="{F9DE0A7C-6ECE-4DC4-9056-41D08EDB4FD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30" name="Group 69">
              <a:extLst>
                <a:ext uri="{FF2B5EF4-FFF2-40B4-BE49-F238E27FC236}">
                  <a16:creationId xmlns:a16="http://schemas.microsoft.com/office/drawing/2014/main" id="{5282A025-5509-4DD2-8D87-AE487A245E93}"/>
                </a:ext>
              </a:extLst>
            </p:cNvPr>
            <p:cNvGrpSpPr>
              <a:grpSpLocks/>
            </p:cNvGrpSpPr>
            <p:nvPr/>
          </p:nvGrpSpPr>
          <p:grpSpPr bwMode="auto">
            <a:xfrm>
              <a:off x="7531045" y="5460149"/>
              <a:ext cx="399283" cy="557213"/>
              <a:chOff x="4140" y="429"/>
              <a:chExt cx="1425" cy="2396"/>
            </a:xfrm>
          </p:grpSpPr>
          <p:sp>
            <p:nvSpPr>
              <p:cNvPr id="231" name="Freeform 70">
                <a:extLst>
                  <a:ext uri="{FF2B5EF4-FFF2-40B4-BE49-F238E27FC236}">
                    <a16:creationId xmlns:a16="http://schemas.microsoft.com/office/drawing/2014/main" id="{86778203-1C0C-472E-8429-2324DBC02730}"/>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2" name="Rectangle 71">
                <a:extLst>
                  <a:ext uri="{FF2B5EF4-FFF2-40B4-BE49-F238E27FC236}">
                    <a16:creationId xmlns:a16="http://schemas.microsoft.com/office/drawing/2014/main" id="{79C98F22-028A-401F-90EE-4007F2C683FE}"/>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3" name="Freeform 72">
                <a:extLst>
                  <a:ext uri="{FF2B5EF4-FFF2-40B4-BE49-F238E27FC236}">
                    <a16:creationId xmlns:a16="http://schemas.microsoft.com/office/drawing/2014/main" id="{9E6551FB-CE52-4A71-AE1D-DA9E4261F32C}"/>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4" name="Freeform 73">
                <a:extLst>
                  <a:ext uri="{FF2B5EF4-FFF2-40B4-BE49-F238E27FC236}">
                    <a16:creationId xmlns:a16="http://schemas.microsoft.com/office/drawing/2014/main" id="{9B9BEA66-2225-4A8D-BC37-E30AC2BCD546}"/>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5" name="Rectangle 74">
                <a:extLst>
                  <a:ext uri="{FF2B5EF4-FFF2-40B4-BE49-F238E27FC236}">
                    <a16:creationId xmlns:a16="http://schemas.microsoft.com/office/drawing/2014/main" id="{186909A8-CF42-42AD-A7D1-2A578313E634}"/>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6" name="Group 75">
                <a:extLst>
                  <a:ext uri="{FF2B5EF4-FFF2-40B4-BE49-F238E27FC236}">
                    <a16:creationId xmlns:a16="http://schemas.microsoft.com/office/drawing/2014/main" id="{613D5BC8-3969-4C23-8897-44BB05E789C4}"/>
                  </a:ext>
                </a:extLst>
              </p:cNvPr>
              <p:cNvGrpSpPr>
                <a:grpSpLocks/>
              </p:cNvGrpSpPr>
              <p:nvPr/>
            </p:nvGrpSpPr>
            <p:grpSpPr bwMode="auto">
              <a:xfrm>
                <a:off x="4749" y="668"/>
                <a:ext cx="581" cy="145"/>
                <a:chOff x="614" y="2568"/>
                <a:chExt cx="725" cy="139"/>
              </a:xfrm>
            </p:grpSpPr>
            <p:sp>
              <p:nvSpPr>
                <p:cNvPr id="261" name="AutoShape 76">
                  <a:extLst>
                    <a:ext uri="{FF2B5EF4-FFF2-40B4-BE49-F238E27FC236}">
                      <a16:creationId xmlns:a16="http://schemas.microsoft.com/office/drawing/2014/main" id="{985C5F07-FFCB-4FAF-8D1E-7B7FE668AECD}"/>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2" name="AutoShape 77">
                  <a:extLst>
                    <a:ext uri="{FF2B5EF4-FFF2-40B4-BE49-F238E27FC236}">
                      <a16:creationId xmlns:a16="http://schemas.microsoft.com/office/drawing/2014/main" id="{B1115A05-1FA5-47A1-9E26-D736484078B9}"/>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7" name="Rectangle 78">
                <a:extLst>
                  <a:ext uri="{FF2B5EF4-FFF2-40B4-BE49-F238E27FC236}">
                    <a16:creationId xmlns:a16="http://schemas.microsoft.com/office/drawing/2014/main" id="{53122801-A3C4-45EF-AE05-772DC39C235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8" name="Group 79">
                <a:extLst>
                  <a:ext uri="{FF2B5EF4-FFF2-40B4-BE49-F238E27FC236}">
                    <a16:creationId xmlns:a16="http://schemas.microsoft.com/office/drawing/2014/main" id="{9A0A5A08-9530-4101-91B7-13BF1B6A686A}"/>
                  </a:ext>
                </a:extLst>
              </p:cNvPr>
              <p:cNvGrpSpPr>
                <a:grpSpLocks/>
              </p:cNvGrpSpPr>
              <p:nvPr/>
            </p:nvGrpSpPr>
            <p:grpSpPr bwMode="auto">
              <a:xfrm>
                <a:off x="4747" y="994"/>
                <a:ext cx="581" cy="134"/>
                <a:chOff x="614" y="2568"/>
                <a:chExt cx="725" cy="139"/>
              </a:xfrm>
            </p:grpSpPr>
            <p:sp>
              <p:nvSpPr>
                <p:cNvPr id="259" name="AutoShape 80">
                  <a:extLst>
                    <a:ext uri="{FF2B5EF4-FFF2-40B4-BE49-F238E27FC236}">
                      <a16:creationId xmlns:a16="http://schemas.microsoft.com/office/drawing/2014/main" id="{27992E31-9F14-443D-8658-7C842CAF085F}"/>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AutoShape 81">
                  <a:extLst>
                    <a:ext uri="{FF2B5EF4-FFF2-40B4-BE49-F238E27FC236}">
                      <a16:creationId xmlns:a16="http://schemas.microsoft.com/office/drawing/2014/main" id="{4A8F9F50-CCD2-4F2A-8012-EA6618F65456}"/>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9" name="Rectangle 82">
                <a:extLst>
                  <a:ext uri="{FF2B5EF4-FFF2-40B4-BE49-F238E27FC236}">
                    <a16:creationId xmlns:a16="http://schemas.microsoft.com/office/drawing/2014/main" id="{AE8C8476-741B-4A00-AECC-F3DD1981F0EB}"/>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0" name="Rectangle 83">
                <a:extLst>
                  <a:ext uri="{FF2B5EF4-FFF2-40B4-BE49-F238E27FC236}">
                    <a16:creationId xmlns:a16="http://schemas.microsoft.com/office/drawing/2014/main" id="{E01E99F4-3E69-4F10-A325-F2A948C0BD2E}"/>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1" name="Group 84">
                <a:extLst>
                  <a:ext uri="{FF2B5EF4-FFF2-40B4-BE49-F238E27FC236}">
                    <a16:creationId xmlns:a16="http://schemas.microsoft.com/office/drawing/2014/main" id="{96CD4CD4-CD76-43DC-9B5A-BE11A578DAEA}"/>
                  </a:ext>
                </a:extLst>
              </p:cNvPr>
              <p:cNvGrpSpPr>
                <a:grpSpLocks/>
              </p:cNvGrpSpPr>
              <p:nvPr/>
            </p:nvGrpSpPr>
            <p:grpSpPr bwMode="auto">
              <a:xfrm>
                <a:off x="4735" y="1627"/>
                <a:ext cx="582" cy="151"/>
                <a:chOff x="614" y="2568"/>
                <a:chExt cx="725" cy="139"/>
              </a:xfrm>
            </p:grpSpPr>
            <p:sp>
              <p:nvSpPr>
                <p:cNvPr id="257" name="AutoShape 85">
                  <a:extLst>
                    <a:ext uri="{FF2B5EF4-FFF2-40B4-BE49-F238E27FC236}">
                      <a16:creationId xmlns:a16="http://schemas.microsoft.com/office/drawing/2014/main" id="{798C6045-C81F-426B-BAEE-96536300304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8" name="AutoShape 86">
                  <a:extLst>
                    <a:ext uri="{FF2B5EF4-FFF2-40B4-BE49-F238E27FC236}">
                      <a16:creationId xmlns:a16="http://schemas.microsoft.com/office/drawing/2014/main" id="{C22348C0-621D-4A85-8E6D-14001FC8274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2" name="Freeform 87">
                <a:extLst>
                  <a:ext uri="{FF2B5EF4-FFF2-40B4-BE49-F238E27FC236}">
                    <a16:creationId xmlns:a16="http://schemas.microsoft.com/office/drawing/2014/main" id="{7DA5B2DE-97E0-4D4D-8BFE-BB77C0A4C8E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3" name="Group 88">
                <a:extLst>
                  <a:ext uri="{FF2B5EF4-FFF2-40B4-BE49-F238E27FC236}">
                    <a16:creationId xmlns:a16="http://schemas.microsoft.com/office/drawing/2014/main" id="{DBF04D06-6454-434E-97AB-650510D1822D}"/>
                  </a:ext>
                </a:extLst>
              </p:cNvPr>
              <p:cNvGrpSpPr>
                <a:grpSpLocks/>
              </p:cNvGrpSpPr>
              <p:nvPr/>
            </p:nvGrpSpPr>
            <p:grpSpPr bwMode="auto">
              <a:xfrm>
                <a:off x="4739" y="1327"/>
                <a:ext cx="582" cy="139"/>
                <a:chOff x="614" y="2568"/>
                <a:chExt cx="725" cy="139"/>
              </a:xfrm>
            </p:grpSpPr>
            <p:sp>
              <p:nvSpPr>
                <p:cNvPr id="255" name="AutoShape 89">
                  <a:extLst>
                    <a:ext uri="{FF2B5EF4-FFF2-40B4-BE49-F238E27FC236}">
                      <a16:creationId xmlns:a16="http://schemas.microsoft.com/office/drawing/2014/main" id="{2ECFAF69-0505-4366-875E-D5E784FEC39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6" name="AutoShape 90">
                  <a:extLst>
                    <a:ext uri="{FF2B5EF4-FFF2-40B4-BE49-F238E27FC236}">
                      <a16:creationId xmlns:a16="http://schemas.microsoft.com/office/drawing/2014/main" id="{96750870-87E7-46FB-B560-7AB932AE4D25}"/>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4" name="Rectangle 91">
                <a:extLst>
                  <a:ext uri="{FF2B5EF4-FFF2-40B4-BE49-F238E27FC236}">
                    <a16:creationId xmlns:a16="http://schemas.microsoft.com/office/drawing/2014/main" id="{0252CF12-D352-4E31-9818-E03601B4389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5" name="Freeform 92">
                <a:extLst>
                  <a:ext uri="{FF2B5EF4-FFF2-40B4-BE49-F238E27FC236}">
                    <a16:creationId xmlns:a16="http://schemas.microsoft.com/office/drawing/2014/main" id="{3FA010B5-0040-4118-9063-539A92AEBE4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6" name="Freeform 93">
                <a:extLst>
                  <a:ext uri="{FF2B5EF4-FFF2-40B4-BE49-F238E27FC236}">
                    <a16:creationId xmlns:a16="http://schemas.microsoft.com/office/drawing/2014/main" id="{4C7DE306-BD72-4EBC-904E-8A0E2EF05AFD}"/>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7" name="Oval 94">
                <a:extLst>
                  <a:ext uri="{FF2B5EF4-FFF2-40B4-BE49-F238E27FC236}">
                    <a16:creationId xmlns:a16="http://schemas.microsoft.com/office/drawing/2014/main" id="{BE9AE6E9-435A-4AD8-9E30-DACAF38EB08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8" name="Freeform 95">
                <a:extLst>
                  <a:ext uri="{FF2B5EF4-FFF2-40B4-BE49-F238E27FC236}">
                    <a16:creationId xmlns:a16="http://schemas.microsoft.com/office/drawing/2014/main" id="{CA3143E1-DFB2-44CA-8A3D-94219AFC1FB5}"/>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AutoShape 96">
                <a:extLst>
                  <a:ext uri="{FF2B5EF4-FFF2-40B4-BE49-F238E27FC236}">
                    <a16:creationId xmlns:a16="http://schemas.microsoft.com/office/drawing/2014/main" id="{950C895B-4864-4590-8CDF-FF39D0376384}"/>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AutoShape 97">
                <a:extLst>
                  <a:ext uri="{FF2B5EF4-FFF2-40B4-BE49-F238E27FC236}">
                    <a16:creationId xmlns:a16="http://schemas.microsoft.com/office/drawing/2014/main" id="{C2C6362D-56E2-40E3-96BD-2CDFC419C334}"/>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Oval 98">
                <a:extLst>
                  <a:ext uri="{FF2B5EF4-FFF2-40B4-BE49-F238E27FC236}">
                    <a16:creationId xmlns:a16="http://schemas.microsoft.com/office/drawing/2014/main" id="{9421B9B8-ED8E-46DD-AE47-81D70092926E}"/>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Oval 99">
                <a:extLst>
                  <a:ext uri="{FF2B5EF4-FFF2-40B4-BE49-F238E27FC236}">
                    <a16:creationId xmlns:a16="http://schemas.microsoft.com/office/drawing/2014/main" id="{ADDBE8D7-B7D5-42ED-8BF2-E90CC4C09CC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3" name="Oval 100">
                <a:extLst>
                  <a:ext uri="{FF2B5EF4-FFF2-40B4-BE49-F238E27FC236}">
                    <a16:creationId xmlns:a16="http://schemas.microsoft.com/office/drawing/2014/main" id="{1E2BFDE0-E682-4715-A01F-18E43CB076E7}"/>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4" name="Rectangle 101">
                <a:extLst>
                  <a:ext uri="{FF2B5EF4-FFF2-40B4-BE49-F238E27FC236}">
                    <a16:creationId xmlns:a16="http://schemas.microsoft.com/office/drawing/2014/main" id="{792280D6-EC53-4E80-B2A6-2174B4E7964D}"/>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3" name="Text Box 47">
              <a:extLst>
                <a:ext uri="{FF2B5EF4-FFF2-40B4-BE49-F238E27FC236}">
                  <a16:creationId xmlns:a16="http://schemas.microsoft.com/office/drawing/2014/main" id="{084AE63A-3E44-4CC2-A326-7C8828C54F5D}"/>
                </a:ext>
              </a:extLst>
            </p:cNvPr>
            <p:cNvSpPr txBox="1">
              <a:spLocks noChangeArrowheads="1"/>
            </p:cNvSpPr>
            <p:nvPr/>
          </p:nvSpPr>
          <p:spPr bwMode="auto">
            <a:xfrm>
              <a:off x="6805269" y="6017736"/>
              <a:ext cx="1755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4" name="Group 69">
              <a:extLst>
                <a:ext uri="{FF2B5EF4-FFF2-40B4-BE49-F238E27FC236}">
                  <a16:creationId xmlns:a16="http://schemas.microsoft.com/office/drawing/2014/main" id="{E54FA4FC-A7D8-44F2-AB7C-4A7C5404B1FB}"/>
                </a:ext>
              </a:extLst>
            </p:cNvPr>
            <p:cNvGrpSpPr>
              <a:grpSpLocks/>
            </p:cNvGrpSpPr>
            <p:nvPr/>
          </p:nvGrpSpPr>
          <p:grpSpPr bwMode="auto">
            <a:xfrm>
              <a:off x="7444127" y="3671301"/>
              <a:ext cx="504516" cy="647839"/>
              <a:chOff x="4140" y="429"/>
              <a:chExt cx="1425" cy="2396"/>
            </a:xfrm>
          </p:grpSpPr>
          <p:sp>
            <p:nvSpPr>
              <p:cNvPr id="265" name="Freeform 70">
                <a:extLst>
                  <a:ext uri="{FF2B5EF4-FFF2-40B4-BE49-F238E27FC236}">
                    <a16:creationId xmlns:a16="http://schemas.microsoft.com/office/drawing/2014/main" id="{14200B3A-4457-454D-AAAB-BE122CBAF761}"/>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6" name="Rectangle 71">
                <a:extLst>
                  <a:ext uri="{FF2B5EF4-FFF2-40B4-BE49-F238E27FC236}">
                    <a16:creationId xmlns:a16="http://schemas.microsoft.com/office/drawing/2014/main" id="{3275E5BB-AE8A-494A-9013-8CE6D71BF22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7" name="Freeform 72">
                <a:extLst>
                  <a:ext uri="{FF2B5EF4-FFF2-40B4-BE49-F238E27FC236}">
                    <a16:creationId xmlns:a16="http://schemas.microsoft.com/office/drawing/2014/main" id="{A95C2C69-61EE-4DF8-957B-6774608EA611}"/>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8" name="Freeform 73">
                <a:extLst>
                  <a:ext uri="{FF2B5EF4-FFF2-40B4-BE49-F238E27FC236}">
                    <a16:creationId xmlns:a16="http://schemas.microsoft.com/office/drawing/2014/main" id="{A66226B9-4790-42A1-BA40-BAC705F6AAD4}"/>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9" name="Rectangle 74">
                <a:extLst>
                  <a:ext uri="{FF2B5EF4-FFF2-40B4-BE49-F238E27FC236}">
                    <a16:creationId xmlns:a16="http://schemas.microsoft.com/office/drawing/2014/main" id="{BCE5231D-C6E0-4048-8955-E2177AF279A6}"/>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0" name="Group 75">
                <a:extLst>
                  <a:ext uri="{FF2B5EF4-FFF2-40B4-BE49-F238E27FC236}">
                    <a16:creationId xmlns:a16="http://schemas.microsoft.com/office/drawing/2014/main" id="{A9CB713E-6358-41B4-B9B9-3F7D6B46F6DB}"/>
                  </a:ext>
                </a:extLst>
              </p:cNvPr>
              <p:cNvGrpSpPr>
                <a:grpSpLocks/>
              </p:cNvGrpSpPr>
              <p:nvPr/>
            </p:nvGrpSpPr>
            <p:grpSpPr bwMode="auto">
              <a:xfrm>
                <a:off x="4749" y="668"/>
                <a:ext cx="581" cy="145"/>
                <a:chOff x="614" y="2568"/>
                <a:chExt cx="725" cy="139"/>
              </a:xfrm>
            </p:grpSpPr>
            <p:sp>
              <p:nvSpPr>
                <p:cNvPr id="295" name="AutoShape 76">
                  <a:extLst>
                    <a:ext uri="{FF2B5EF4-FFF2-40B4-BE49-F238E27FC236}">
                      <a16:creationId xmlns:a16="http://schemas.microsoft.com/office/drawing/2014/main" id="{C60EFBE8-0E04-4655-8587-5CD8DBBA483B}"/>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6" name="AutoShape 77">
                  <a:extLst>
                    <a:ext uri="{FF2B5EF4-FFF2-40B4-BE49-F238E27FC236}">
                      <a16:creationId xmlns:a16="http://schemas.microsoft.com/office/drawing/2014/main" id="{09A9EAAF-AFD4-4FAE-A9AB-C7F340634C1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1" name="Rectangle 78">
                <a:extLst>
                  <a:ext uri="{FF2B5EF4-FFF2-40B4-BE49-F238E27FC236}">
                    <a16:creationId xmlns:a16="http://schemas.microsoft.com/office/drawing/2014/main" id="{1731ECCB-68A5-49AF-A5C1-D33D3EA64D3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2" name="Group 79">
                <a:extLst>
                  <a:ext uri="{FF2B5EF4-FFF2-40B4-BE49-F238E27FC236}">
                    <a16:creationId xmlns:a16="http://schemas.microsoft.com/office/drawing/2014/main" id="{6D6EA216-86B3-4EBF-B0CD-41F7E3BF9D52}"/>
                  </a:ext>
                </a:extLst>
              </p:cNvPr>
              <p:cNvGrpSpPr>
                <a:grpSpLocks/>
              </p:cNvGrpSpPr>
              <p:nvPr/>
            </p:nvGrpSpPr>
            <p:grpSpPr bwMode="auto">
              <a:xfrm>
                <a:off x="4747" y="994"/>
                <a:ext cx="581" cy="134"/>
                <a:chOff x="614" y="2568"/>
                <a:chExt cx="725" cy="139"/>
              </a:xfrm>
            </p:grpSpPr>
            <p:sp>
              <p:nvSpPr>
                <p:cNvPr id="293" name="AutoShape 80">
                  <a:extLst>
                    <a:ext uri="{FF2B5EF4-FFF2-40B4-BE49-F238E27FC236}">
                      <a16:creationId xmlns:a16="http://schemas.microsoft.com/office/drawing/2014/main" id="{43276BAD-3B4C-4BC6-B996-C22342A54331}"/>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AutoShape 81">
                  <a:extLst>
                    <a:ext uri="{FF2B5EF4-FFF2-40B4-BE49-F238E27FC236}">
                      <a16:creationId xmlns:a16="http://schemas.microsoft.com/office/drawing/2014/main" id="{CE15B0F4-A139-4080-B88F-169756608AE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3" name="Rectangle 82">
                <a:extLst>
                  <a:ext uri="{FF2B5EF4-FFF2-40B4-BE49-F238E27FC236}">
                    <a16:creationId xmlns:a16="http://schemas.microsoft.com/office/drawing/2014/main" id="{905C4B5E-D53A-4D68-9F5E-8D295CABBA06}"/>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4" name="Rectangle 83">
                <a:extLst>
                  <a:ext uri="{FF2B5EF4-FFF2-40B4-BE49-F238E27FC236}">
                    <a16:creationId xmlns:a16="http://schemas.microsoft.com/office/drawing/2014/main" id="{D1D659E0-E811-4C23-BD3B-D7A8F733A504}"/>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5" name="Group 84">
                <a:extLst>
                  <a:ext uri="{FF2B5EF4-FFF2-40B4-BE49-F238E27FC236}">
                    <a16:creationId xmlns:a16="http://schemas.microsoft.com/office/drawing/2014/main" id="{9379BB79-3559-44C3-B2C6-E823E7CA1326}"/>
                  </a:ext>
                </a:extLst>
              </p:cNvPr>
              <p:cNvGrpSpPr>
                <a:grpSpLocks/>
              </p:cNvGrpSpPr>
              <p:nvPr/>
            </p:nvGrpSpPr>
            <p:grpSpPr bwMode="auto">
              <a:xfrm>
                <a:off x="4735" y="1627"/>
                <a:ext cx="582" cy="151"/>
                <a:chOff x="614" y="2568"/>
                <a:chExt cx="725" cy="139"/>
              </a:xfrm>
            </p:grpSpPr>
            <p:sp>
              <p:nvSpPr>
                <p:cNvPr id="291" name="AutoShape 85">
                  <a:extLst>
                    <a:ext uri="{FF2B5EF4-FFF2-40B4-BE49-F238E27FC236}">
                      <a16:creationId xmlns:a16="http://schemas.microsoft.com/office/drawing/2014/main" id="{E31E8A42-D034-4CC6-BE2F-A6D1EA914E2B}"/>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2" name="AutoShape 86">
                  <a:extLst>
                    <a:ext uri="{FF2B5EF4-FFF2-40B4-BE49-F238E27FC236}">
                      <a16:creationId xmlns:a16="http://schemas.microsoft.com/office/drawing/2014/main" id="{677BAF26-0ADC-4AFE-B3BE-947B75B33AF8}"/>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6" name="Freeform 87">
                <a:extLst>
                  <a:ext uri="{FF2B5EF4-FFF2-40B4-BE49-F238E27FC236}">
                    <a16:creationId xmlns:a16="http://schemas.microsoft.com/office/drawing/2014/main" id="{5BB17932-CF6E-402D-81BE-B182AAB2A77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7" name="Group 88">
                <a:extLst>
                  <a:ext uri="{FF2B5EF4-FFF2-40B4-BE49-F238E27FC236}">
                    <a16:creationId xmlns:a16="http://schemas.microsoft.com/office/drawing/2014/main" id="{B9858F9B-8263-4B45-BB56-8D9BF1C5073D}"/>
                  </a:ext>
                </a:extLst>
              </p:cNvPr>
              <p:cNvGrpSpPr>
                <a:grpSpLocks/>
              </p:cNvGrpSpPr>
              <p:nvPr/>
            </p:nvGrpSpPr>
            <p:grpSpPr bwMode="auto">
              <a:xfrm>
                <a:off x="4739" y="1327"/>
                <a:ext cx="582" cy="139"/>
                <a:chOff x="614" y="2568"/>
                <a:chExt cx="725" cy="139"/>
              </a:xfrm>
            </p:grpSpPr>
            <p:sp>
              <p:nvSpPr>
                <p:cNvPr id="289" name="AutoShape 89">
                  <a:extLst>
                    <a:ext uri="{FF2B5EF4-FFF2-40B4-BE49-F238E27FC236}">
                      <a16:creationId xmlns:a16="http://schemas.microsoft.com/office/drawing/2014/main" id="{52609F0B-C75D-4819-AD7E-588A59D1707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0" name="AutoShape 90">
                  <a:extLst>
                    <a:ext uri="{FF2B5EF4-FFF2-40B4-BE49-F238E27FC236}">
                      <a16:creationId xmlns:a16="http://schemas.microsoft.com/office/drawing/2014/main" id="{32981D7D-7802-4F77-877D-F4DC65E83DEA}"/>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8" name="Rectangle 91">
                <a:extLst>
                  <a:ext uri="{FF2B5EF4-FFF2-40B4-BE49-F238E27FC236}">
                    <a16:creationId xmlns:a16="http://schemas.microsoft.com/office/drawing/2014/main" id="{B6AF1BE5-1ACC-4AD7-8865-2C827670C79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9" name="Freeform 92">
                <a:extLst>
                  <a:ext uri="{FF2B5EF4-FFF2-40B4-BE49-F238E27FC236}">
                    <a16:creationId xmlns:a16="http://schemas.microsoft.com/office/drawing/2014/main" id="{A1210B33-DDD6-4F79-9BBC-B05935EE4F5A}"/>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0" name="Freeform 93">
                <a:extLst>
                  <a:ext uri="{FF2B5EF4-FFF2-40B4-BE49-F238E27FC236}">
                    <a16:creationId xmlns:a16="http://schemas.microsoft.com/office/drawing/2014/main" id="{B8578814-B372-4FFD-9E0E-F33D0A30B3C0}"/>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Oval 94">
                <a:extLst>
                  <a:ext uri="{FF2B5EF4-FFF2-40B4-BE49-F238E27FC236}">
                    <a16:creationId xmlns:a16="http://schemas.microsoft.com/office/drawing/2014/main" id="{A7255478-139C-42C1-898F-1C0622F78C86}"/>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2" name="Freeform 95">
                <a:extLst>
                  <a:ext uri="{FF2B5EF4-FFF2-40B4-BE49-F238E27FC236}">
                    <a16:creationId xmlns:a16="http://schemas.microsoft.com/office/drawing/2014/main" id="{17E087F0-E8F9-4009-96C7-2D5A2C1AC3F7}"/>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3" name="AutoShape 96">
                <a:extLst>
                  <a:ext uri="{FF2B5EF4-FFF2-40B4-BE49-F238E27FC236}">
                    <a16:creationId xmlns:a16="http://schemas.microsoft.com/office/drawing/2014/main" id="{D326B234-01C2-44C4-9E18-0D50C46F14A2}"/>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4" name="AutoShape 97">
                <a:extLst>
                  <a:ext uri="{FF2B5EF4-FFF2-40B4-BE49-F238E27FC236}">
                    <a16:creationId xmlns:a16="http://schemas.microsoft.com/office/drawing/2014/main" id="{F081F6C2-A9E2-4A07-B402-093D061BF4BC}"/>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5" name="Oval 98">
                <a:extLst>
                  <a:ext uri="{FF2B5EF4-FFF2-40B4-BE49-F238E27FC236}">
                    <a16:creationId xmlns:a16="http://schemas.microsoft.com/office/drawing/2014/main" id="{81CA9A5A-54FA-4351-9E22-C06334CB6C42}"/>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Oval 99">
                <a:extLst>
                  <a:ext uri="{FF2B5EF4-FFF2-40B4-BE49-F238E27FC236}">
                    <a16:creationId xmlns:a16="http://schemas.microsoft.com/office/drawing/2014/main" id="{07989499-6D72-4545-A9FD-86BD34ABCA8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7" name="Oval 100">
                <a:extLst>
                  <a:ext uri="{FF2B5EF4-FFF2-40B4-BE49-F238E27FC236}">
                    <a16:creationId xmlns:a16="http://schemas.microsoft.com/office/drawing/2014/main" id="{FB47D4B9-07E2-4FA1-8265-6BF0852F83A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8" name="Rectangle 101">
                <a:extLst>
                  <a:ext uri="{FF2B5EF4-FFF2-40B4-BE49-F238E27FC236}">
                    <a16:creationId xmlns:a16="http://schemas.microsoft.com/office/drawing/2014/main" id="{D83B85FF-BFB8-4578-A961-8262D13FF9E4}"/>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7" name="Text Box 47">
              <a:extLst>
                <a:ext uri="{FF2B5EF4-FFF2-40B4-BE49-F238E27FC236}">
                  <a16:creationId xmlns:a16="http://schemas.microsoft.com/office/drawing/2014/main" id="{50FBD28D-E573-4953-B421-67D3ECC54EB5}"/>
                </a:ext>
              </a:extLst>
            </p:cNvPr>
            <p:cNvSpPr txBox="1">
              <a:spLocks noChangeArrowheads="1"/>
            </p:cNvSpPr>
            <p:nvPr/>
          </p:nvSpPr>
          <p:spPr bwMode="auto">
            <a:xfrm>
              <a:off x="6591939" y="3315581"/>
              <a:ext cx="2246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299" name="直接箭头连接符 298">
              <a:extLst>
                <a:ext uri="{FF2B5EF4-FFF2-40B4-BE49-F238E27FC236}">
                  <a16:creationId xmlns:a16="http://schemas.microsoft.com/office/drawing/2014/main" id="{337F5D1E-1F92-4924-AAB4-9DA5D5C27E6F}"/>
                </a:ext>
              </a:extLst>
            </p:cNvPr>
            <p:cNvCxnSpPr>
              <a:cxnSpLocks/>
            </p:cNvCxnSpPr>
            <p:nvPr/>
          </p:nvCxnSpPr>
          <p:spPr>
            <a:xfrm flipH="1">
              <a:off x="8922023" y="5429289"/>
              <a:ext cx="1344896" cy="0"/>
            </a:xfrm>
            <a:prstGeom prst="straightConnector1">
              <a:avLst/>
            </a:prstGeom>
            <a:ln w="57150">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直接箭头连接符 299">
              <a:extLst>
                <a:ext uri="{FF2B5EF4-FFF2-40B4-BE49-F238E27FC236}">
                  <a16:creationId xmlns:a16="http://schemas.microsoft.com/office/drawing/2014/main" id="{863BCCF4-D568-4DA7-9541-8B47E18DE61F}"/>
                </a:ext>
              </a:extLst>
            </p:cNvPr>
            <p:cNvCxnSpPr>
              <a:cxnSpLocks/>
            </p:cNvCxnSpPr>
            <p:nvPr/>
          </p:nvCxnSpPr>
          <p:spPr>
            <a:xfrm flipH="1" flipV="1">
              <a:off x="4606565" y="3968001"/>
              <a:ext cx="2655081" cy="105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53A4AF8C-28D7-4959-BC4F-0DC7A66DF3E3}"/>
                </a:ext>
              </a:extLst>
            </p:cNvPr>
            <p:cNvCxnSpPr>
              <a:cxnSpLocks/>
            </p:cNvCxnSpPr>
            <p:nvPr/>
          </p:nvCxnSpPr>
          <p:spPr>
            <a:xfrm flipH="1">
              <a:off x="4606565" y="4089987"/>
              <a:ext cx="2628851" cy="0"/>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2" name="文本框 301">
              <a:extLst>
                <a:ext uri="{FF2B5EF4-FFF2-40B4-BE49-F238E27FC236}">
                  <a16:creationId xmlns:a16="http://schemas.microsoft.com/office/drawing/2014/main" id="{CB98ACDC-4A21-4BCE-B77B-2981ED870EDA}"/>
                </a:ext>
              </a:extLst>
            </p:cNvPr>
            <p:cNvSpPr txBox="1"/>
            <p:nvPr/>
          </p:nvSpPr>
          <p:spPr>
            <a:xfrm>
              <a:off x="5376769" y="3670699"/>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文本框 302">
              <a:extLst>
                <a:ext uri="{FF2B5EF4-FFF2-40B4-BE49-F238E27FC236}">
                  <a16:creationId xmlns:a16="http://schemas.microsoft.com/office/drawing/2014/main" id="{F15EFF88-89E1-48D5-9529-7D53EFD30D46}"/>
                </a:ext>
              </a:extLst>
            </p:cNvPr>
            <p:cNvSpPr txBox="1"/>
            <p:nvPr/>
          </p:nvSpPr>
          <p:spPr>
            <a:xfrm>
              <a:off x="5364627" y="4067944"/>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(7)</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4" name="直接箭头连接符 303">
              <a:extLst>
                <a:ext uri="{FF2B5EF4-FFF2-40B4-BE49-F238E27FC236}">
                  <a16:creationId xmlns:a16="http://schemas.microsoft.com/office/drawing/2014/main" id="{FD402721-C6B4-490B-B705-8A8EDD904C78}"/>
                </a:ext>
              </a:extLst>
            </p:cNvPr>
            <p:cNvCxnSpPr>
              <a:cxnSpLocks/>
              <a:stCxn id="284" idx="1"/>
            </p:cNvCxnSpPr>
            <p:nvPr/>
          </p:nvCxnSpPr>
          <p:spPr>
            <a:xfrm flipH="1">
              <a:off x="7296465" y="4299670"/>
              <a:ext cx="171736" cy="422903"/>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直接箭头连接符 304">
              <a:extLst>
                <a:ext uri="{FF2B5EF4-FFF2-40B4-BE49-F238E27FC236}">
                  <a16:creationId xmlns:a16="http://schemas.microsoft.com/office/drawing/2014/main" id="{837087BE-2B97-4950-8097-24AFC4287418}"/>
                </a:ext>
              </a:extLst>
            </p:cNvPr>
            <p:cNvCxnSpPr>
              <a:cxnSpLocks/>
              <a:stCxn id="284" idx="2"/>
              <a:endCxn id="232" idx="0"/>
            </p:cNvCxnSpPr>
            <p:nvPr/>
          </p:nvCxnSpPr>
          <p:spPr>
            <a:xfrm>
              <a:off x="7657620" y="4310490"/>
              <a:ext cx="38745" cy="1149659"/>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FE925E86-D013-4414-B329-0363CEE9EAFA}"/>
                </a:ext>
              </a:extLst>
            </p:cNvPr>
            <p:cNvCxnSpPr>
              <a:cxnSpLocks/>
              <a:stCxn id="284" idx="3"/>
              <a:endCxn id="199" idx="0"/>
            </p:cNvCxnSpPr>
            <p:nvPr/>
          </p:nvCxnSpPr>
          <p:spPr>
            <a:xfrm>
              <a:off x="7847031" y="4299670"/>
              <a:ext cx="231004" cy="443694"/>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7" name="Text Box 47">
              <a:extLst>
                <a:ext uri="{FF2B5EF4-FFF2-40B4-BE49-F238E27FC236}">
                  <a16:creationId xmlns:a16="http://schemas.microsoft.com/office/drawing/2014/main" id="{CABB0821-606E-4232-8361-F8160CE8C374}"/>
                </a:ext>
              </a:extLst>
            </p:cNvPr>
            <p:cNvSpPr txBox="1">
              <a:spLocks noChangeArrowheads="1"/>
            </p:cNvSpPr>
            <p:nvPr/>
          </p:nvSpPr>
          <p:spPr bwMode="auto">
            <a:xfrm>
              <a:off x="8731373" y="5042083"/>
              <a:ext cx="1755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内容复制缓存</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8" name="矩形 307">
            <a:extLst>
              <a:ext uri="{FF2B5EF4-FFF2-40B4-BE49-F238E27FC236}">
                <a16:creationId xmlns:a16="http://schemas.microsoft.com/office/drawing/2014/main" id="{5134153F-D576-433C-BA70-8D8F798F37F4}"/>
              </a:ext>
            </a:extLst>
          </p:cNvPr>
          <p:cNvSpPr/>
          <p:nvPr/>
        </p:nvSpPr>
        <p:spPr>
          <a:xfrm>
            <a:off x="4582640" y="1334433"/>
            <a:ext cx="6528781" cy="1169519"/>
          </a:xfrm>
          <a:prstGeom prst="rect">
            <a:avLst/>
          </a:prstGeom>
          <a:noFill/>
          <a:ln w="6350">
            <a:solidFill>
              <a:srgbClr val="FF0000"/>
            </a:solidFill>
            <a:miter lim="800000"/>
            <a:headEnd/>
            <a:tailEnd/>
          </a:ln>
        </p:spPr>
        <p:txBody>
          <a:bodyPr wrap="square" lIns="91408" tIns="45704" rIns="91408" bIns="45704">
            <a:spAutoFit/>
          </a:bodyPr>
          <a:lstStyle/>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负责决策</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服务器选择</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需要收集</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服务器的位置和负载情况</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如果找不到被请求的对象，需要从原始服务器获取</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 name="灯片编号占位符 2">
            <a:extLst>
              <a:ext uri="{FF2B5EF4-FFF2-40B4-BE49-F238E27FC236}">
                <a16:creationId xmlns:a16="http://schemas.microsoft.com/office/drawing/2014/main" id="{3A84A229-F8E7-404E-8CA6-BAA993F2AD38}"/>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361197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dirty="0"/>
              <a:t>内容分发网络</a:t>
            </a:r>
            <a:r>
              <a:rPr lang="en-US" altLang="zh-CN" dirty="0"/>
              <a:t>CDN</a:t>
            </a:r>
            <a:r>
              <a:rPr lang="zh-CN" altLang="en-US" dirty="0"/>
              <a:t>：网站开发显示重定向</a:t>
            </a:r>
            <a:endParaRPr kumimoji="1" lang="zh-CN" altLang="en-US" dirty="0"/>
          </a:p>
        </p:txBody>
      </p:sp>
      <p:sp>
        <p:nvSpPr>
          <p:cNvPr id="7" name="内容占位符 2"/>
          <p:cNvSpPr>
            <a:spLocks noGrp="1"/>
          </p:cNvSpPr>
          <p:nvPr>
            <p:ph idx="1"/>
          </p:nvPr>
        </p:nvSpPr>
        <p:spPr/>
        <p:txBody>
          <a:bodyPr>
            <a:normAutofit/>
          </a:bodyPr>
          <a:lstStyle/>
          <a:p>
            <a:r>
              <a:rPr lang="zh-CN" altLang="en-US" dirty="0"/>
              <a:t>方法</a:t>
            </a:r>
            <a:r>
              <a:rPr lang="en-US" altLang="zh-CN" dirty="0"/>
              <a:t>3</a:t>
            </a:r>
            <a:r>
              <a:rPr lang="zh-CN" altLang="en-US" dirty="0"/>
              <a:t>：网站所有者可以重写通过</a:t>
            </a:r>
            <a:r>
              <a:rPr lang="en-US" altLang="zh-CN" dirty="0"/>
              <a:t>CDN</a:t>
            </a:r>
            <a:r>
              <a:rPr lang="zh-CN" altLang="en-US" dirty="0"/>
              <a:t>与内容链接的页面</a:t>
            </a:r>
          </a:p>
        </p:txBody>
      </p:sp>
      <p:grpSp>
        <p:nvGrpSpPr>
          <p:cNvPr id="4" name="组合 3"/>
          <p:cNvGrpSpPr/>
          <p:nvPr/>
        </p:nvGrpSpPr>
        <p:grpSpPr>
          <a:xfrm>
            <a:off x="2895600" y="2091871"/>
            <a:ext cx="7199528" cy="4162425"/>
            <a:chOff x="2847978" y="1790702"/>
            <a:chExt cx="7199528" cy="4162425"/>
          </a:xfrm>
        </p:grpSpPr>
        <p:pic>
          <p:nvPicPr>
            <p:cNvPr id="9" name="Picture 4"/>
            <p:cNvPicPr>
              <a:picLocks noChangeAspect="1" noChangeArrowheads="1"/>
            </p:cNvPicPr>
            <p:nvPr/>
          </p:nvPicPr>
          <p:blipFill>
            <a:blip r:embed="rId3" cstate="print"/>
            <a:srcRect l="2374" t="1702" b="5319"/>
            <a:stretch>
              <a:fillRect/>
            </a:stretch>
          </p:blipFill>
          <p:spPr bwMode="auto">
            <a:xfrm>
              <a:off x="2847978" y="1790702"/>
              <a:ext cx="6657975" cy="4162425"/>
            </a:xfrm>
            <a:prstGeom prst="rect">
              <a:avLst/>
            </a:prstGeom>
            <a:noFill/>
            <a:ln w="9525">
              <a:noFill/>
              <a:miter lim="800000"/>
              <a:headEnd/>
              <a:tailEnd/>
            </a:ln>
          </p:spPr>
        </p:pic>
        <p:sp>
          <p:nvSpPr>
            <p:cNvPr id="10" name="TextBox 5"/>
            <p:cNvSpPr txBox="1"/>
            <p:nvPr/>
          </p:nvSpPr>
          <p:spPr>
            <a:xfrm>
              <a:off x="7267578" y="4347031"/>
              <a:ext cx="2779928" cy="369332"/>
            </a:xfrm>
            <a:prstGeom prst="rect">
              <a:avLst/>
            </a:prstGeom>
            <a:solidFill>
              <a:schemeClr val="bg1"/>
            </a:solid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与</a:t>
              </a:r>
              <a:r>
                <a:rPr lang="en-US" altLang="zh-CN" dirty="0">
                  <a:solidFill>
                    <a:srgbClr val="C00000"/>
                  </a:solidFill>
                  <a:latin typeface="微软雅黑" panose="020B0503020204020204" pitchFamily="34" charset="-122"/>
                  <a:ea typeface="微软雅黑" panose="020B0503020204020204" pitchFamily="34" charset="-122"/>
                </a:rPr>
                <a:t>CDN</a:t>
              </a:r>
              <a:r>
                <a:rPr lang="zh-CN" altLang="en-US" dirty="0">
                  <a:solidFill>
                    <a:srgbClr val="C00000"/>
                  </a:solidFill>
                  <a:latin typeface="微软雅黑" panose="020B0503020204020204" pitchFamily="34" charset="-122"/>
                  <a:ea typeface="微软雅黑" panose="020B0503020204020204" pitchFamily="34" charset="-122"/>
                </a:rPr>
                <a:t>链接后的某些页面</a:t>
              </a:r>
              <a:endParaRPr lang="en-US" dirty="0">
                <a:solidFill>
                  <a:srgbClr val="C00000"/>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7267578" y="2766649"/>
              <a:ext cx="1107996" cy="369332"/>
            </a:xfrm>
            <a:prstGeom prst="rect">
              <a:avLst/>
            </a:prstGeom>
            <a:solidFill>
              <a:schemeClr val="bg1"/>
            </a:solid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原始页面</a:t>
              </a:r>
              <a:endParaRPr lang="en-US" dirty="0">
                <a:solidFill>
                  <a:srgbClr val="C00000"/>
                </a:solidFill>
                <a:latin typeface="微软雅黑" panose="020B0503020204020204" pitchFamily="34" charset="-122"/>
                <a:ea typeface="微软雅黑" panose="020B0503020204020204" pitchFamily="34" charset="-122"/>
              </a:endParaRPr>
            </a:p>
          </p:txBody>
        </p:sp>
      </p:grpSp>
      <p:sp>
        <p:nvSpPr>
          <p:cNvPr id="12" name="灯片编号占位符 2">
            <a:extLst>
              <a:ext uri="{FF2B5EF4-FFF2-40B4-BE49-F238E27FC236}">
                <a16:creationId xmlns:a16="http://schemas.microsoft.com/office/drawing/2014/main" id="{868B143A-F53E-45AA-BBC0-A1EE671557A3}"/>
              </a:ext>
            </a:extLst>
          </p:cNvPr>
          <p:cNvSpPr>
            <a:spLocks noGrp="1"/>
          </p:cNvSpPr>
          <p:nvPr>
            <p:ph type="sldNum" sz="quarter" idx="11"/>
          </p:nvPr>
        </p:nvSpPr>
        <p:spPr>
          <a:xfrm>
            <a:off x="9283433" y="6537326"/>
            <a:ext cx="2844800" cy="3206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62533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7E2D4-291F-4540-AA6D-1066B9289D72}"/>
              </a:ext>
            </a:extLst>
          </p:cNvPr>
          <p:cNvSpPr>
            <a:spLocks noGrp="1"/>
          </p:cNvSpPr>
          <p:nvPr>
            <p:ph type="title"/>
          </p:nvPr>
        </p:nvSpPr>
        <p:spPr/>
        <p:txBody>
          <a:bodyPr/>
          <a:lstStyle/>
          <a:p>
            <a:r>
              <a:rPr lang="en-US" altLang="zh-CN" dirty="0">
                <a:latin typeface="+mn-ea"/>
              </a:rPr>
              <a:t>C-S</a:t>
            </a:r>
            <a:r>
              <a:rPr lang="zh-CN" altLang="en-US" dirty="0">
                <a:latin typeface="+mn-ea"/>
              </a:rPr>
              <a:t>架构</a:t>
            </a:r>
            <a:r>
              <a:rPr lang="en-US" altLang="zh-CN" dirty="0">
                <a:latin typeface="+mn-ea"/>
                <a:ea typeface="+mn-ea"/>
              </a:rPr>
              <a:t> vs. P2P</a:t>
            </a:r>
            <a:r>
              <a:rPr lang="zh-CN" altLang="en-US" dirty="0">
                <a:latin typeface="+mn-ea"/>
                <a:ea typeface="+mn-ea"/>
              </a:rPr>
              <a:t>架构</a:t>
            </a:r>
            <a:endParaRPr lang="en-US" altLang="zh-CN" dirty="0">
              <a:latin typeface="+mn-ea"/>
              <a:ea typeface="+mn-ea"/>
            </a:endParaRPr>
          </a:p>
        </p:txBody>
      </p:sp>
      <p:sp>
        <p:nvSpPr>
          <p:cNvPr id="3" name="内容占位符 2">
            <a:extLst>
              <a:ext uri="{FF2B5EF4-FFF2-40B4-BE49-F238E27FC236}">
                <a16:creationId xmlns:a16="http://schemas.microsoft.com/office/drawing/2014/main" id="{79E476BE-A25B-44F3-BA86-0C780A57ED97}"/>
              </a:ext>
            </a:extLst>
          </p:cNvPr>
          <p:cNvSpPr>
            <a:spLocks noGrp="1"/>
          </p:cNvSpPr>
          <p:nvPr>
            <p:ph idx="1"/>
          </p:nvPr>
        </p:nvSpPr>
        <p:spPr>
          <a:xfrm>
            <a:off x="609600" y="1600203"/>
            <a:ext cx="10972800" cy="457197"/>
          </a:xfrm>
        </p:spPr>
        <p:txBody>
          <a:bodyPr/>
          <a:lstStyle/>
          <a:p>
            <a:r>
              <a:rPr lang="en-US" altLang="zh-CN" sz="2000" dirty="0"/>
              <a:t>client upload rate =</a:t>
            </a:r>
            <a:r>
              <a:rPr lang="en-US" altLang="zh-CN" sz="2000" i="1" dirty="0"/>
              <a:t> u</a:t>
            </a:r>
            <a:r>
              <a:rPr lang="en-US" altLang="zh-CN" sz="2000" dirty="0"/>
              <a:t>,  </a:t>
            </a:r>
            <a:r>
              <a:rPr lang="en-US" altLang="zh-CN" sz="2000" i="1" dirty="0"/>
              <a:t>F/u </a:t>
            </a:r>
            <a:r>
              <a:rPr lang="en-US" altLang="zh-CN" sz="2000" dirty="0"/>
              <a:t>= 1 hour,  </a:t>
            </a:r>
            <a:r>
              <a:rPr lang="en-US" altLang="zh-CN" sz="2000" i="1" dirty="0"/>
              <a:t>u</a:t>
            </a:r>
            <a:r>
              <a:rPr lang="en-US" altLang="zh-CN" sz="2000" i="1" baseline="-25000" dirty="0"/>
              <a:t>s</a:t>
            </a:r>
            <a:r>
              <a:rPr lang="en-US" altLang="zh-CN" sz="2000" i="1" dirty="0"/>
              <a:t> = 10u,  </a:t>
            </a:r>
            <a:r>
              <a:rPr lang="en-US" altLang="zh-CN" sz="2000" i="1" dirty="0" err="1"/>
              <a:t>d</a:t>
            </a:r>
            <a:r>
              <a:rPr lang="en-US" altLang="zh-CN" sz="2000" i="1" baseline="-25000" dirty="0" err="1"/>
              <a:t>min</a:t>
            </a:r>
            <a:r>
              <a:rPr lang="en-US" altLang="zh-CN" sz="2000" i="1" dirty="0"/>
              <a:t> ≥ u</a:t>
            </a:r>
            <a:r>
              <a:rPr lang="en-US" altLang="zh-CN" sz="2000" i="1" baseline="-25000" dirty="0"/>
              <a:t>s</a:t>
            </a:r>
          </a:p>
          <a:p>
            <a:endParaRPr lang="zh-CN" altLang="en-US" dirty="0"/>
          </a:p>
        </p:txBody>
      </p:sp>
      <p:sp>
        <p:nvSpPr>
          <p:cNvPr id="4" name="灯片编号占位符 3">
            <a:extLst>
              <a:ext uri="{FF2B5EF4-FFF2-40B4-BE49-F238E27FC236}">
                <a16:creationId xmlns:a16="http://schemas.microsoft.com/office/drawing/2014/main" id="{4A1C8694-6AA1-45D3-AD76-F0743FED3F55}"/>
              </a:ext>
            </a:extLst>
          </p:cNvPr>
          <p:cNvSpPr>
            <a:spLocks noGrp="1"/>
          </p:cNvSpPr>
          <p:nvPr>
            <p:ph type="sldNum" sz="quarter" idx="11"/>
          </p:nvPr>
        </p:nvSpPr>
        <p:spPr/>
        <p:txBody>
          <a:bodyPr/>
          <a:lstStyle/>
          <a:p>
            <a:pPr>
              <a:defRPr/>
            </a:pPr>
            <a:fld id="{3FFE790D-BCFB-4008-9260-CA63AEE325FD}" type="slidenum">
              <a:rPr lang="en-US" smtClean="0"/>
              <a:pPr>
                <a:defRPr/>
              </a:pPr>
              <a:t>7</a:t>
            </a:fld>
            <a:endParaRPr lang="en-US" dirty="0"/>
          </a:p>
        </p:txBody>
      </p:sp>
      <p:graphicFrame>
        <p:nvGraphicFramePr>
          <p:cNvPr id="5" name="Object 2">
            <a:extLst>
              <a:ext uri="{FF2B5EF4-FFF2-40B4-BE49-F238E27FC236}">
                <a16:creationId xmlns:a16="http://schemas.microsoft.com/office/drawing/2014/main" id="{A0E18775-41CE-4CA4-8821-C0D51330FBDB}"/>
              </a:ext>
            </a:extLst>
          </p:cNvPr>
          <p:cNvGraphicFramePr>
            <a:graphicFrameLocks noChangeAspect="1"/>
          </p:cNvGraphicFramePr>
          <p:nvPr>
            <p:extLst>
              <p:ext uri="{D42A27DB-BD31-4B8C-83A1-F6EECF244321}">
                <p14:modId xmlns:p14="http://schemas.microsoft.com/office/powerpoint/2010/main" val="2089266246"/>
              </p:ext>
            </p:extLst>
          </p:nvPr>
        </p:nvGraphicFramePr>
        <p:xfrm>
          <a:off x="2955926" y="1939925"/>
          <a:ext cx="6543675" cy="4457700"/>
        </p:xfrm>
        <a:graphic>
          <a:graphicData uri="http://schemas.openxmlformats.org/presentationml/2006/ole">
            <mc:AlternateContent xmlns:mc="http://schemas.openxmlformats.org/markup-compatibility/2006">
              <mc:Choice xmlns:v="urn:schemas-microsoft-com:vml" Requires="v">
                <p:oleObj spid="_x0000_s1040" name="Chart" r:id="rId3" imgW="7734300" imgH="5295900" progId="Excel.Chart.8">
                  <p:embed/>
                </p:oleObj>
              </mc:Choice>
              <mc:Fallback>
                <p:oleObj name="Chart" r:id="rId3" imgW="7734300" imgH="5295900" progId="Excel.Chart.8">
                  <p:embed/>
                  <p:pic>
                    <p:nvPicPr>
                      <p:cNvPr id="183299" name="Object 2">
                        <a:extLst>
                          <a:ext uri="{FF2B5EF4-FFF2-40B4-BE49-F238E27FC236}">
                            <a16:creationId xmlns:a16="http://schemas.microsoft.com/office/drawing/2014/main" id="{ADA9F1B8-614B-489E-9230-F2ECF9E36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926" y="1939925"/>
                        <a:ext cx="65436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16156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r>
              <a:rPr lang="zh-CN" altLang="en-US" dirty="0"/>
              <a:t>流媒体</a:t>
            </a:r>
            <a:endParaRPr lang="en-US" altLang="zh-CN" dirty="0"/>
          </a:p>
          <a:p>
            <a:r>
              <a:rPr lang="zh-CN" altLang="en-US" dirty="0"/>
              <a:t>内容分发网络（</a:t>
            </a:r>
            <a:r>
              <a:rPr lang="en-US" altLang="zh-CN" dirty="0"/>
              <a:t>CDN</a:t>
            </a:r>
            <a:r>
              <a:rPr lang="zh-CN" altLang="en-US" dirty="0"/>
              <a:t>）</a:t>
            </a:r>
            <a:endParaRPr lang="en-US" altLang="zh-CN" dirty="0"/>
          </a:p>
          <a:p>
            <a:r>
              <a:rPr lang="en-US" altLang="zh-CN" dirty="0">
                <a:solidFill>
                  <a:srgbClr val="FF0000"/>
                </a:solidFill>
              </a:rPr>
              <a:t>Telnet</a:t>
            </a:r>
          </a:p>
          <a:p>
            <a:r>
              <a:rPr lang="en-US" altLang="zh-CN" dirty="0"/>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70</a:t>
            </a:fld>
            <a:endParaRPr lang="en-US" dirty="0"/>
          </a:p>
        </p:txBody>
      </p:sp>
    </p:spTree>
    <p:extLst>
      <p:ext uri="{BB962C8B-B14F-4D97-AF65-F5344CB8AC3E}">
        <p14:creationId xmlns:p14="http://schemas.microsoft.com/office/powerpoint/2010/main" val="1272214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Telnet</a:t>
            </a:r>
          </a:p>
        </p:txBody>
      </p:sp>
      <p:sp>
        <p:nvSpPr>
          <p:cNvPr id="619523" name="Rectangle 3"/>
          <p:cNvSpPr>
            <a:spLocks noGrp="1" noChangeArrowheads="1"/>
          </p:cNvSpPr>
          <p:nvPr>
            <p:ph idx="1"/>
          </p:nvPr>
        </p:nvSpPr>
        <p:spPr/>
        <p:txBody>
          <a:bodyPr>
            <a:noAutofit/>
          </a:bodyPr>
          <a:lstStyle/>
          <a:p>
            <a:pPr algn="just" eaLnBrk="1" hangingPunct="1">
              <a:lnSpc>
                <a:spcPct val="120000"/>
              </a:lnSpc>
              <a:defRPr/>
            </a:pPr>
            <a:r>
              <a:rPr lang="zh-CN" altLang="en-US" sz="2400" dirty="0">
                <a:solidFill>
                  <a:srgbClr val="FF0000"/>
                </a:solidFill>
                <a:latin typeface="微软雅黑" panose="020B0503020204020204" pitchFamily="34" charset="-122"/>
                <a:ea typeface="微软雅黑" panose="020B0503020204020204" pitchFamily="34" charset="-122"/>
              </a:rPr>
              <a:t>远程登录</a:t>
            </a:r>
            <a:r>
              <a:rPr lang="zh-CN" altLang="en-US" sz="2400" dirty="0">
                <a:latin typeface="微软雅黑" panose="020B0503020204020204" pitchFamily="34" charset="-122"/>
                <a:ea typeface="微软雅黑" panose="020B0503020204020204" pitchFamily="34" charset="-122"/>
              </a:rPr>
              <a:t>是网络最早提供的基本服务之一，通过终端仿真协议实现对远程计算机系统的访问，就像访问本地资源一样，而且这个过程对用户是透明的</a:t>
            </a:r>
            <a:endParaRPr lang="en-US" altLang="zh-CN" sz="2400" dirty="0">
              <a:latin typeface="微软雅黑" panose="020B0503020204020204" pitchFamily="34" charset="-122"/>
              <a:ea typeface="微软雅黑" panose="020B0503020204020204" pitchFamily="34" charset="-122"/>
            </a:endParaRPr>
          </a:p>
          <a:p>
            <a:pPr algn="just" eaLnBrk="1" hangingPunct="1">
              <a:lnSpc>
                <a:spcPct val="120000"/>
              </a:lnSpc>
              <a:defRPr/>
            </a:pPr>
            <a:r>
              <a:rPr lang="zh-CN" altLang="en-US" sz="2400" dirty="0">
                <a:solidFill>
                  <a:srgbClr val="0070C0"/>
                </a:solidFill>
                <a:latin typeface="微软雅黑" panose="020B0503020204020204" pitchFamily="34" charset="-122"/>
                <a:ea typeface="微软雅黑" panose="020B0503020204020204" pitchFamily="34" charset="-122"/>
              </a:rPr>
              <a:t>目标</a:t>
            </a:r>
            <a:r>
              <a:rPr lang="zh-CN" altLang="en-US" sz="2400" dirty="0">
                <a:latin typeface="微软雅黑" panose="020B0503020204020204" pitchFamily="34" charset="-122"/>
                <a:ea typeface="微软雅黑" panose="020B0503020204020204" pitchFamily="34" charset="-122"/>
              </a:rPr>
              <a:t>：解决异构计算机系统的差异性问题，主要体现在对</a:t>
            </a:r>
            <a:r>
              <a:rPr lang="zh-CN" altLang="en-US" sz="2400" dirty="0">
                <a:solidFill>
                  <a:srgbClr val="FF0000"/>
                </a:solidFill>
                <a:latin typeface="微软雅黑" panose="020B0503020204020204" pitchFamily="34" charset="-122"/>
                <a:ea typeface="微软雅黑" panose="020B0503020204020204" pitchFamily="34" charset="-122"/>
              </a:rPr>
              <a:t>终端键盘输入命令的解释</a:t>
            </a:r>
            <a:r>
              <a:rPr lang="zh-CN" altLang="en-US" sz="2400" dirty="0">
                <a:latin typeface="微软雅黑" panose="020B0503020204020204" pitchFamily="34" charset="-122"/>
                <a:ea typeface="微软雅黑" panose="020B0503020204020204" pitchFamily="34" charset="-122"/>
              </a:rPr>
              <a:t>上</a:t>
            </a:r>
            <a:endParaRPr lang="en-US" altLang="zh-CN" sz="2400" dirty="0">
              <a:latin typeface="微软雅黑" panose="020B0503020204020204" pitchFamily="34" charset="-122"/>
              <a:ea typeface="微软雅黑" panose="020B0503020204020204" pitchFamily="34" charset="-122"/>
            </a:endParaRPr>
          </a:p>
          <a:p>
            <a:pPr lvl="1" algn="just" eaLnBrk="1" hangingPunct="1">
              <a:lnSpc>
                <a:spcPct val="120000"/>
              </a:lnSpc>
              <a:defRPr/>
            </a:pPr>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协议最早出现在</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年代后期，</a:t>
            </a:r>
            <a:r>
              <a:rPr lang="en-US" altLang="zh-CN" dirty="0">
                <a:latin typeface="微软雅黑" panose="020B0503020204020204" pitchFamily="34" charset="-122"/>
                <a:ea typeface="微软雅黑" panose="020B0503020204020204" pitchFamily="34" charset="-122"/>
              </a:rPr>
              <a:t>1983</a:t>
            </a:r>
            <a:r>
              <a:rPr lang="zh-CN" altLang="en-US" dirty="0">
                <a:latin typeface="微软雅黑" panose="020B0503020204020204" pitchFamily="34" charset="-122"/>
                <a:ea typeface="微软雅黑" panose="020B0503020204020204" pitchFamily="34" charset="-122"/>
              </a:rPr>
              <a:t>年由</a:t>
            </a:r>
            <a:r>
              <a:rPr lang="en-US" altLang="zh-CN" dirty="0">
                <a:solidFill>
                  <a:srgbClr val="FF0000"/>
                </a:solidFill>
                <a:latin typeface="微软雅黑" panose="020B0503020204020204" pitchFamily="34" charset="-122"/>
                <a:ea typeface="微软雅黑" panose="020B0503020204020204" pitchFamily="34" charset="-122"/>
              </a:rPr>
              <a:t>RFC 854</a:t>
            </a:r>
            <a:r>
              <a:rPr lang="zh-CN" altLang="en-US" dirty="0">
                <a:latin typeface="微软雅黑" panose="020B0503020204020204" pitchFamily="34" charset="-122"/>
                <a:ea typeface="微软雅黑" panose="020B0503020204020204" pitchFamily="34" charset="-122"/>
              </a:rPr>
              <a:t>确定为</a:t>
            </a:r>
            <a:r>
              <a:rPr lang="en-US" altLang="zh-CN" dirty="0">
                <a:latin typeface="微软雅黑" panose="020B0503020204020204" pitchFamily="34" charset="-122"/>
                <a:ea typeface="微软雅黑" panose="020B0503020204020204" pitchFamily="34" charset="-122"/>
              </a:rPr>
              <a:t>Internet</a:t>
            </a:r>
            <a:r>
              <a:rPr lang="zh-CN" altLang="en-US" dirty="0">
                <a:latin typeface="微软雅黑" panose="020B0503020204020204" pitchFamily="34" charset="-122"/>
                <a:ea typeface="微软雅黑" panose="020B0503020204020204" pitchFamily="34" charset="-122"/>
              </a:rPr>
              <a:t>标准</a:t>
            </a:r>
            <a:endParaRPr lang="en-US" altLang="zh-CN" dirty="0">
              <a:latin typeface="微软雅黑" panose="020B0503020204020204" pitchFamily="34" charset="-122"/>
              <a:ea typeface="微软雅黑" panose="020B0503020204020204" pitchFamily="34" charset="-122"/>
            </a:endParaRPr>
          </a:p>
          <a:p>
            <a:pPr lvl="1" algn="just" eaLnBrk="1" hangingPunct="1">
              <a:lnSpc>
                <a:spcPct val="120000"/>
              </a:lnSpc>
              <a:defRPr/>
            </a:pPr>
            <a:r>
              <a:rPr lang="en-US" altLang="zh-CN" dirty="0">
                <a:latin typeface="微软雅黑" panose="020B0503020204020204" pitchFamily="34" charset="-122"/>
                <a:ea typeface="微软雅黑" panose="020B0503020204020204" pitchFamily="34" charset="-122"/>
              </a:rPr>
              <a:t>Telnet = Teletype </a:t>
            </a:r>
            <a:r>
              <a:rPr lang="en-US" altLang="zh-CN">
                <a:latin typeface="微软雅黑" panose="020B0503020204020204" pitchFamily="34" charset="-122"/>
                <a:ea typeface="微软雅黑" panose="020B0503020204020204" pitchFamily="34" charset="-122"/>
              </a:rPr>
              <a:t>over Network</a:t>
            </a:r>
            <a:endParaRPr lang="en-US" altLang="zh-CN" dirty="0">
              <a:latin typeface="微软雅黑" panose="020B0503020204020204" pitchFamily="34" charset="-122"/>
              <a:ea typeface="微软雅黑" panose="020B0503020204020204" pitchFamily="34" charset="-122"/>
            </a:endParaRPr>
          </a:p>
          <a:p>
            <a:pPr algn="just">
              <a:lnSpc>
                <a:spcPct val="120000"/>
              </a:lnSpc>
              <a:defRPr/>
            </a:pPr>
            <a:r>
              <a:rPr lang="zh-CN" altLang="en-US" sz="2400" dirty="0">
                <a:solidFill>
                  <a:srgbClr val="0070C0"/>
                </a:solidFill>
                <a:latin typeface="微软雅黑" panose="020B0503020204020204" pitchFamily="34" charset="-122"/>
                <a:ea typeface="微软雅黑" panose="020B0503020204020204" pitchFamily="34" charset="-122"/>
              </a:rPr>
              <a:t>架构</a:t>
            </a:r>
            <a:endParaRPr lang="en-US" altLang="zh-CN" sz="2400" dirty="0">
              <a:solidFill>
                <a:srgbClr val="0070C0"/>
              </a:solidFill>
              <a:latin typeface="微软雅黑" panose="020B0503020204020204" pitchFamily="34" charset="-122"/>
              <a:ea typeface="微软雅黑" panose="020B0503020204020204" pitchFamily="34" charset="-122"/>
            </a:endParaRPr>
          </a:p>
          <a:p>
            <a:pPr lvl="1" algn="just">
              <a:lnSpc>
                <a:spcPct val="120000"/>
              </a:lnSpc>
              <a:defRPr/>
            </a:pPr>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协议使用</a:t>
            </a:r>
            <a:r>
              <a:rPr lang="en-US" altLang="zh-CN" dirty="0">
                <a:solidFill>
                  <a:srgbClr val="FF0000"/>
                </a:solidFill>
                <a:latin typeface="微软雅黑" panose="020B0503020204020204" pitchFamily="34" charset="-122"/>
                <a:ea typeface="微软雅黑" panose="020B0503020204020204" pitchFamily="34" charset="-122"/>
              </a:rPr>
              <a:t>C/S</a:t>
            </a:r>
            <a:r>
              <a:rPr lang="zh-CN" altLang="en-US" dirty="0">
                <a:solidFill>
                  <a:srgbClr val="FF0000"/>
                </a:solidFill>
                <a:latin typeface="微软雅黑" panose="020B0503020204020204" pitchFamily="34" charset="-122"/>
                <a:ea typeface="微软雅黑" panose="020B0503020204020204" pitchFamily="34" charset="-122"/>
              </a:rPr>
              <a:t>方式</a:t>
            </a:r>
            <a:r>
              <a:rPr lang="zh-CN" altLang="en-US" dirty="0">
                <a:latin typeface="微软雅黑" panose="020B0503020204020204" pitchFamily="34" charset="-122"/>
                <a:ea typeface="微软雅黑" panose="020B0503020204020204" pitchFamily="34" charset="-122"/>
              </a:rPr>
              <a:t>实现。在本地系统运行</a:t>
            </a:r>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客户进程，在远程主机运行</a:t>
            </a:r>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服务器进程</a:t>
            </a:r>
          </a:p>
          <a:p>
            <a:pPr lvl="1" algn="just">
              <a:lnSpc>
                <a:spcPct val="120000"/>
              </a:lnSpc>
              <a:defRPr/>
            </a:pPr>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协议使用</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连接通信，服务器进程默认监听</a:t>
            </a:r>
            <a:r>
              <a:rPr lang="en-US" altLang="zh-CN" dirty="0">
                <a:solidFill>
                  <a:srgbClr val="FF0000"/>
                </a:solidFill>
                <a:latin typeface="微软雅黑" panose="020B0503020204020204" pitchFamily="34" charset="-122"/>
                <a:ea typeface="微软雅黑" panose="020B0503020204020204" pitchFamily="34" charset="-122"/>
              </a:rPr>
              <a:t>TCP23</a:t>
            </a:r>
            <a:r>
              <a:rPr lang="zh-CN" altLang="en-US" dirty="0">
                <a:solidFill>
                  <a:srgbClr val="FF0000"/>
                </a:solidFill>
                <a:latin typeface="微软雅黑" panose="020B0503020204020204" pitchFamily="34" charset="-122"/>
                <a:ea typeface="微软雅黑" panose="020B0503020204020204" pitchFamily="34" charset="-122"/>
              </a:rPr>
              <a:t>端口</a:t>
            </a:r>
            <a:r>
              <a:rPr lang="zh-CN" altLang="en-US" dirty="0">
                <a:latin typeface="微软雅黑" panose="020B0503020204020204" pitchFamily="34" charset="-122"/>
                <a:ea typeface="微软雅黑" panose="020B0503020204020204" pitchFamily="34" charset="-122"/>
              </a:rPr>
              <a:t>，服务器使用主进程等待新的请求，并产生从属进程来处理每一个连接</a:t>
            </a:r>
          </a:p>
        </p:txBody>
      </p:sp>
      <p:sp>
        <p:nvSpPr>
          <p:cNvPr id="36866" name="灯片编号占位符 5"/>
          <p:cNvSpPr>
            <a:spLocks noGrp="1"/>
          </p:cNvSpPr>
          <p:nvPr>
            <p:ph type="sldNum" sz="quarter" idx="4294967295"/>
          </p:nvPr>
        </p:nvSpPr>
        <p:spPr/>
        <p:txBody>
          <a:bodyPr/>
          <a:lstStyle/>
          <a:p>
            <a:fld id="{567CB1C6-4057-41E0-8FC1-B367ABD1202B}" type="slidenum">
              <a:rPr kumimoji="1" lang="en-US" altLang="zh-CN"/>
              <a:pPr/>
              <a:t>71</a:t>
            </a:fld>
            <a:endParaRPr kumimoji="1" lang="en-US" altLang="zh-CN" dirty="0"/>
          </a:p>
        </p:txBody>
      </p:sp>
      <p:pic>
        <p:nvPicPr>
          <p:cNvPr id="2" name="图片 1"/>
          <p:cNvPicPr>
            <a:picLocks noChangeAspect="1"/>
          </p:cNvPicPr>
          <p:nvPr/>
        </p:nvPicPr>
        <p:blipFill rotWithShape="1">
          <a:blip r:embed="rId3"/>
          <a:srcRect l="6044" t="32114" r="3847" b="19105"/>
          <a:stretch/>
        </p:blipFill>
        <p:spPr>
          <a:xfrm>
            <a:off x="5715000" y="4038600"/>
            <a:ext cx="2209800" cy="808464"/>
          </a:xfrm>
          <a:prstGeom prst="rect">
            <a:avLst/>
          </a:prstGeom>
        </p:spPr>
      </p:pic>
    </p:spTree>
    <p:extLst>
      <p:ext uri="{BB962C8B-B14F-4D97-AF65-F5344CB8AC3E}">
        <p14:creationId xmlns:p14="http://schemas.microsoft.com/office/powerpoint/2010/main" val="401097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Telnet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NVT</a:t>
            </a:r>
          </a:p>
        </p:txBody>
      </p:sp>
      <p:sp>
        <p:nvSpPr>
          <p:cNvPr id="619523" name="Rectangle 3"/>
          <p:cNvSpPr>
            <a:spLocks noGrp="1" noChangeArrowheads="1"/>
          </p:cNvSpPr>
          <p:nvPr>
            <p:ph idx="1"/>
          </p:nvPr>
        </p:nvSpPr>
        <p:spPr/>
        <p:txBody>
          <a:bodyPr>
            <a:noAutofit/>
          </a:bodyPr>
          <a:lstStyle/>
          <a:p>
            <a:pPr algn="just">
              <a:lnSpc>
                <a:spcPct val="130000"/>
              </a:lnSpc>
              <a:defRPr/>
            </a:pP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协议引入</a:t>
            </a:r>
            <a:r>
              <a:rPr lang="zh-CN" altLang="en-US" sz="2000" dirty="0">
                <a:solidFill>
                  <a:srgbClr val="FF0000"/>
                </a:solidFill>
                <a:latin typeface="微软雅黑" panose="020B0503020204020204" pitchFamily="34" charset="-122"/>
                <a:ea typeface="微软雅黑" panose="020B0503020204020204" pitchFamily="34" charset="-122"/>
              </a:rPr>
              <a:t>网络虚拟终端</a:t>
            </a:r>
            <a:r>
              <a:rPr lang="en-US" altLang="zh-CN" sz="2000" dirty="0">
                <a:solidFill>
                  <a:srgbClr val="FF0000"/>
                </a:solidFill>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Network Virtual Terminal</a:t>
            </a:r>
            <a:r>
              <a:rPr lang="zh-CN" altLang="en-US" sz="2000" dirty="0">
                <a:latin typeface="微软雅黑" panose="020B0503020204020204" pitchFamily="34" charset="-122"/>
                <a:ea typeface="微软雅黑" panose="020B0503020204020204" pitchFamily="34" charset="-122"/>
              </a:rPr>
              <a:t>），使用一种专门的键盘定义来屏蔽不同计算机系统对键盘输入的差异性，同时定义客户进程与远程服务器进程之间的交互过程</a:t>
            </a:r>
            <a:endParaRPr lang="en-US" altLang="zh-CN" sz="2000" dirty="0">
              <a:latin typeface="微软雅黑" panose="020B0503020204020204" pitchFamily="34" charset="-122"/>
              <a:ea typeface="微软雅黑" panose="020B0503020204020204" pitchFamily="34" charset="-122"/>
            </a:endParaRPr>
          </a:p>
          <a:p>
            <a:pPr algn="just">
              <a:lnSpc>
                <a:spcPct val="130000"/>
              </a:lnSpc>
              <a:defRPr/>
            </a:pP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协议定义的一组</a:t>
            </a:r>
            <a:r>
              <a:rPr lang="zh-CN" altLang="en-US" sz="2000" dirty="0">
                <a:solidFill>
                  <a:srgbClr val="FF0000"/>
                </a:solidFill>
                <a:latin typeface="微软雅黑" panose="020B0503020204020204" pitchFamily="34" charset="-122"/>
                <a:ea typeface="微软雅黑" panose="020B0503020204020204" pitchFamily="34" charset="-122"/>
              </a:rPr>
              <a:t>通用字符集</a:t>
            </a:r>
            <a:r>
              <a:rPr lang="zh-CN" altLang="en-US" sz="2000" dirty="0">
                <a:latin typeface="微软雅黑" panose="020B0503020204020204" pitchFamily="34" charset="-122"/>
                <a:ea typeface="微软雅黑" panose="020B0503020204020204" pitchFamily="34" charset="-122"/>
              </a:rPr>
              <a:t>，通过这种统一的数据表示方式，来保证不同硬件、软件与数据格式的终端与主机之间通信的兼容性</a:t>
            </a:r>
            <a:endParaRPr lang="en-US" altLang="zh-CN" sz="2000" dirty="0">
              <a:latin typeface="微软雅黑" panose="020B0503020204020204" pitchFamily="34" charset="-122"/>
              <a:ea typeface="微软雅黑" panose="020B0503020204020204" pitchFamily="34" charset="-122"/>
            </a:endParaRPr>
          </a:p>
          <a:p>
            <a:pPr algn="just">
              <a:lnSpc>
                <a:spcPct val="130000"/>
              </a:lnSpc>
              <a:defRPr/>
            </a:pPr>
            <a:r>
              <a:rPr lang="zh-CN" altLang="en-US" sz="2000" dirty="0">
                <a:latin typeface="微软雅黑" panose="020B0503020204020204" pitchFamily="34" charset="-122"/>
                <a:ea typeface="微软雅黑" panose="020B0503020204020204" pitchFamily="34" charset="-122"/>
              </a:rPr>
              <a:t>本地终端输入的字符首先由本地</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客户进程转换为</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格式，通过网络将</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格式的字符传输到远程主机，远程</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服务器进程再将</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格式的字符转换为远程主机能够识别和处理的字符格式</a:t>
            </a:r>
            <a:endParaRPr lang="en-US" altLang="zh-CN" sz="2000" dirty="0">
              <a:latin typeface="微软雅黑" panose="020B0503020204020204" pitchFamily="34" charset="-122"/>
              <a:ea typeface="微软雅黑" panose="020B0503020204020204" pitchFamily="34" charset="-122"/>
            </a:endParaRPr>
          </a:p>
          <a:p>
            <a:pPr algn="just">
              <a:lnSpc>
                <a:spcPct val="130000"/>
              </a:lnSpc>
              <a:defRPr/>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协议在网络中传输的数据都是</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格式，不同的用户终端与服务器进程均与本地终端格式无关</a:t>
            </a:r>
          </a:p>
        </p:txBody>
      </p:sp>
      <p:sp>
        <p:nvSpPr>
          <p:cNvPr id="36866" name="灯片编号占位符 5"/>
          <p:cNvSpPr>
            <a:spLocks noGrp="1"/>
          </p:cNvSpPr>
          <p:nvPr>
            <p:ph type="sldNum" sz="quarter" idx="4294967295"/>
          </p:nvPr>
        </p:nvSpPr>
        <p:spPr/>
        <p:txBody>
          <a:bodyPr/>
          <a:lstStyle/>
          <a:p>
            <a:fld id="{567CB1C6-4057-41E0-8FC1-B367ABD1202B}" type="slidenum">
              <a:rPr kumimoji="1" lang="en-US" altLang="zh-CN"/>
              <a:pPr/>
              <a:t>72</a:t>
            </a:fld>
            <a:endParaRPr kumimoji="1" lang="en-US" altLang="zh-CN" dirty="0"/>
          </a:p>
        </p:txBody>
      </p:sp>
    </p:spTree>
    <p:extLst>
      <p:ext uri="{BB962C8B-B14F-4D97-AF65-F5344CB8AC3E}">
        <p14:creationId xmlns:p14="http://schemas.microsoft.com/office/powerpoint/2010/main" val="1383830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Telnet</a:t>
            </a:r>
          </a:p>
        </p:txBody>
      </p:sp>
      <p:sp>
        <p:nvSpPr>
          <p:cNvPr id="619523" name="Rectangle 3"/>
          <p:cNvSpPr>
            <a:spLocks noGrp="1" noChangeArrowheads="1"/>
          </p:cNvSpPr>
          <p:nvPr>
            <p:ph idx="1"/>
          </p:nvPr>
        </p:nvSpPr>
        <p:spPr/>
        <p:txBody>
          <a:bodyPr>
            <a:noAutofit/>
          </a:bodyPr>
          <a:lstStyle/>
          <a:p>
            <a:pPr algn="just">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的工作过程</a:t>
            </a:r>
            <a:endParaRPr lang="en-US" altLang="zh-CN" sz="2400" dirty="0">
              <a:latin typeface="微软雅黑" panose="020B0503020204020204" pitchFamily="34" charset="-122"/>
              <a:ea typeface="微软雅黑" panose="020B0503020204020204" pitchFamily="34" charset="-122"/>
            </a:endParaRPr>
          </a:p>
          <a:p>
            <a:pPr lvl="1" algn="just">
              <a:defRPr/>
            </a:pPr>
            <a:r>
              <a:rPr lang="zh-CN" altLang="en-US" sz="2000" dirty="0">
                <a:latin typeface="微软雅黑" panose="020B0503020204020204" pitchFamily="34" charset="-122"/>
                <a:ea typeface="微软雅黑" panose="020B0503020204020204" pitchFamily="34" charset="-122"/>
              </a:rPr>
              <a:t>本地</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客户进程与远程主机上的</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服务器进程建立</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连接 </a:t>
            </a:r>
          </a:p>
          <a:p>
            <a:pPr lvl="1" algn="just">
              <a:defRPr/>
            </a:pPr>
            <a:r>
              <a:rPr lang="zh-CN" altLang="en-US" sz="2000" dirty="0">
                <a:latin typeface="微软雅黑" panose="020B0503020204020204" pitchFamily="34" charset="-122"/>
                <a:ea typeface="微软雅黑" panose="020B0503020204020204" pitchFamily="34" charset="-122"/>
              </a:rPr>
              <a:t>将本地终端上输入的用户名和口令及以后输入的任何命令或字符以网络虚拟终端</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格式传输给远程主机 </a:t>
            </a:r>
          </a:p>
          <a:p>
            <a:pPr lvl="1" algn="just">
              <a:defRPr/>
            </a:pPr>
            <a:r>
              <a:rPr lang="zh-CN" altLang="en-US" sz="2000" dirty="0">
                <a:latin typeface="微软雅黑" panose="020B0503020204020204" pitchFamily="34" charset="-122"/>
                <a:ea typeface="微软雅黑" panose="020B0503020204020204" pitchFamily="34" charset="-122"/>
              </a:rPr>
              <a:t>将远程主机输出的</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格式的数据转化为本地所接受的格式送回本地终端，包括输入命令回显和命令执行结果 </a:t>
            </a:r>
          </a:p>
          <a:p>
            <a:pPr lvl="1" algn="just">
              <a:defRPr/>
            </a:pPr>
            <a:r>
              <a:rPr lang="zh-CN" altLang="en-US" sz="2000" dirty="0">
                <a:latin typeface="微软雅黑" panose="020B0503020204020204" pitchFamily="34" charset="-122"/>
                <a:ea typeface="微软雅黑" panose="020B0503020204020204" pitchFamily="34" charset="-122"/>
              </a:rPr>
              <a:t>本地终端对远程主机撤销连接，从而结束 </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远程登录过程</a:t>
            </a:r>
          </a:p>
        </p:txBody>
      </p:sp>
      <p:sp>
        <p:nvSpPr>
          <p:cNvPr id="36866" name="灯片编号占位符 5"/>
          <p:cNvSpPr>
            <a:spLocks noGrp="1"/>
          </p:cNvSpPr>
          <p:nvPr>
            <p:ph type="sldNum" sz="quarter" idx="4294967295"/>
          </p:nvPr>
        </p:nvSpPr>
        <p:spPr/>
        <p:txBody>
          <a:bodyPr/>
          <a:lstStyle/>
          <a:p>
            <a:fld id="{567CB1C6-4057-41E0-8FC1-B367ABD1202B}" type="slidenum">
              <a:rPr kumimoji="1" lang="en-US" altLang="zh-CN"/>
              <a:pPr/>
              <a:t>73</a:t>
            </a:fld>
            <a:endParaRPr kumimoji="1" lang="en-US" altLang="zh-CN" dirty="0"/>
          </a:p>
        </p:txBody>
      </p:sp>
      <p:grpSp>
        <p:nvGrpSpPr>
          <p:cNvPr id="2" name="组合 1"/>
          <p:cNvGrpSpPr/>
          <p:nvPr/>
        </p:nvGrpSpPr>
        <p:grpSpPr>
          <a:xfrm>
            <a:off x="2682993" y="4189061"/>
            <a:ext cx="6462470" cy="2262425"/>
            <a:chOff x="2682993" y="4189061"/>
            <a:chExt cx="6462470" cy="2262425"/>
          </a:xfrm>
        </p:grpSpPr>
        <p:grpSp>
          <p:nvGrpSpPr>
            <p:cNvPr id="6" name="Group 190"/>
            <p:cNvGrpSpPr>
              <a:grpSpLocks noChangeAspect="1"/>
            </p:cNvGrpSpPr>
            <p:nvPr/>
          </p:nvGrpSpPr>
          <p:grpSpPr bwMode="auto">
            <a:xfrm>
              <a:off x="3075492" y="4591689"/>
              <a:ext cx="1465666" cy="1328224"/>
              <a:chOff x="667" y="1712"/>
              <a:chExt cx="1269" cy="1150"/>
            </a:xfrm>
          </p:grpSpPr>
          <p:sp>
            <p:nvSpPr>
              <p:cNvPr id="7"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Group 199"/>
              <p:cNvGrpSpPr>
                <a:grpSpLocks/>
              </p:cNvGrpSpPr>
              <p:nvPr/>
            </p:nvGrpSpPr>
            <p:grpSpPr bwMode="auto">
              <a:xfrm>
                <a:off x="880" y="1752"/>
                <a:ext cx="854" cy="749"/>
                <a:chOff x="880" y="1752"/>
                <a:chExt cx="854" cy="749"/>
              </a:xfrm>
            </p:grpSpPr>
            <p:sp>
              <p:nvSpPr>
                <p:cNvPr id="19" name="Freeform 195"/>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6"/>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Group 210"/>
              <p:cNvGrpSpPr>
                <a:grpSpLocks/>
              </p:cNvGrpSpPr>
              <p:nvPr/>
            </p:nvGrpSpPr>
            <p:grpSpPr bwMode="auto">
              <a:xfrm>
                <a:off x="667" y="1712"/>
                <a:ext cx="1245" cy="1110"/>
                <a:chOff x="667" y="1712"/>
                <a:chExt cx="1245" cy="1110"/>
              </a:xfrm>
            </p:grpSpPr>
            <p:grpSp>
              <p:nvGrpSpPr>
                <p:cNvPr id="10" name="Group 204"/>
                <p:cNvGrpSpPr>
                  <a:grpSpLocks/>
                </p:cNvGrpSpPr>
                <p:nvPr/>
              </p:nvGrpSpPr>
              <p:grpSpPr bwMode="auto">
                <a:xfrm>
                  <a:off x="667" y="2621"/>
                  <a:ext cx="1245" cy="201"/>
                  <a:chOff x="667" y="2621"/>
                  <a:chExt cx="1245" cy="201"/>
                </a:xfrm>
              </p:grpSpPr>
              <p:sp>
                <p:nvSpPr>
                  <p:cNvPr id="16" name="Freeform 201"/>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2"/>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Group 209"/>
                <p:cNvGrpSpPr>
                  <a:grpSpLocks/>
                </p:cNvGrpSpPr>
                <p:nvPr/>
              </p:nvGrpSpPr>
              <p:grpSpPr bwMode="auto">
                <a:xfrm>
                  <a:off x="809" y="1712"/>
                  <a:ext cx="949" cy="856"/>
                  <a:chOff x="809" y="1712"/>
                  <a:chExt cx="949" cy="856"/>
                </a:xfrm>
              </p:grpSpPr>
              <p:sp>
                <p:nvSpPr>
                  <p:cNvPr id="12" name="Freeform 205"/>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6"/>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22" name="Group 166"/>
            <p:cNvGrpSpPr>
              <a:grpSpLocks noChangeAspect="1"/>
            </p:cNvGrpSpPr>
            <p:nvPr/>
          </p:nvGrpSpPr>
          <p:grpSpPr bwMode="auto">
            <a:xfrm>
              <a:off x="7560128" y="4531123"/>
              <a:ext cx="1585335" cy="1628850"/>
              <a:chOff x="4710" y="1652"/>
              <a:chExt cx="1348" cy="1385"/>
            </a:xfrm>
          </p:grpSpPr>
          <p:sp>
            <p:nvSpPr>
              <p:cNvPr id="23"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9"/>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0"/>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Line 171"/>
              <p:cNvSpPr>
                <a:spLocks noChangeShapeType="1"/>
              </p:cNvSpPr>
              <p:nvPr/>
            </p:nvSpPr>
            <p:spPr bwMode="auto">
              <a:xfrm flipH="1">
                <a:off x="5562" y="2687"/>
                <a:ext cx="288" cy="1"/>
              </a:xfrm>
              <a:prstGeom prst="line">
                <a:avLst/>
              </a:prstGeom>
              <a:noFill/>
              <a:ln w="2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2"/>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3"/>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74"/>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5"/>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76"/>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7"/>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80"/>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1"/>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82"/>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83"/>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86"/>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7"/>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3419784" y="4189061"/>
              <a:ext cx="5591078" cy="2253511"/>
              <a:chOff x="1486342" y="2116880"/>
              <a:chExt cx="7963375" cy="3209672"/>
            </a:xfrm>
          </p:grpSpPr>
          <p:graphicFrame>
            <p:nvGraphicFramePr>
              <p:cNvPr id="46" name="Object 5"/>
              <p:cNvGraphicFramePr>
                <a:graphicFrameLocks noChangeAspect="1"/>
              </p:cNvGraphicFramePr>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7184" name="VISIO" r:id="rId3" imgW="1687068" imgH="964692" progId="">
                      <p:embed/>
                    </p:oleObj>
                  </mc:Choice>
                  <mc:Fallback>
                    <p:oleObj name="VISIO" r:id="rId3" imgW="1687068" imgH="964692" progId="">
                      <p:embed/>
                      <p:pic>
                        <p:nvPicPr>
                          <p:cNvPr id="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2" y="2518048"/>
                            <a:ext cx="3625321" cy="22971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7" name="Text Box 6"/>
              <p:cNvSpPr txBox="1">
                <a:spLocks noChangeArrowheads="1"/>
              </p:cNvSpPr>
              <p:nvPr/>
            </p:nvSpPr>
            <p:spPr bwMode="auto">
              <a:xfrm>
                <a:off x="4818409" y="2217876"/>
                <a:ext cx="701388"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dirty="0">
                    <a:latin typeface="微软雅黑" pitchFamily="34" charset="-122"/>
                    <a:ea typeface="微软雅黑" pitchFamily="34" charset="-122"/>
                  </a:rPr>
                  <a:t>网络</a:t>
                </a:r>
              </a:p>
            </p:txBody>
          </p:sp>
          <p:sp>
            <p:nvSpPr>
              <p:cNvPr id="48"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TCP </a:t>
                </a:r>
                <a:r>
                  <a:rPr kumimoji="1" lang="zh-CN" altLang="en-US" sz="1400" dirty="0">
                    <a:solidFill>
                      <a:srgbClr val="000099"/>
                    </a:solidFill>
                    <a:latin typeface="微软雅黑" pitchFamily="34" charset="-122"/>
                    <a:ea typeface="微软雅黑" pitchFamily="34" charset="-122"/>
                  </a:rPr>
                  <a:t>连接</a:t>
                </a:r>
              </a:p>
            </p:txBody>
          </p:sp>
          <p:sp>
            <p:nvSpPr>
              <p:cNvPr id="49"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dirty="0">
                    <a:latin typeface="微软雅黑" pitchFamily="34" charset="-122"/>
                    <a:ea typeface="微软雅黑" pitchFamily="34" charset="-122"/>
                  </a:rPr>
                  <a:t> </a:t>
                </a:r>
                <a:r>
                  <a:rPr kumimoji="1" lang="zh-CN" altLang="en-US" sz="1200" dirty="0">
                    <a:latin typeface="微软雅黑" pitchFamily="34" charset="-122"/>
                    <a:ea typeface="微软雅黑" pitchFamily="34" charset="-122"/>
                  </a:rPr>
                  <a:t>客户端</a:t>
                </a:r>
              </a:p>
            </p:txBody>
          </p:sp>
          <p:sp>
            <p:nvSpPr>
              <p:cNvPr id="50"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dirty="0">
                    <a:latin typeface="微软雅黑" pitchFamily="34" charset="-122"/>
                    <a:ea typeface="微软雅黑" pitchFamily="34" charset="-122"/>
                  </a:rPr>
                  <a:t> </a:t>
                </a:r>
                <a:r>
                  <a:rPr kumimoji="1" lang="zh-CN" altLang="en-US" sz="1200" dirty="0">
                    <a:latin typeface="微软雅黑" pitchFamily="34" charset="-122"/>
                    <a:ea typeface="微软雅黑" pitchFamily="34" charset="-122"/>
                  </a:rPr>
                  <a:t>服务器端</a:t>
                </a:r>
              </a:p>
            </p:txBody>
          </p:sp>
          <p:sp>
            <p:nvSpPr>
              <p:cNvPr id="51"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使用服务器端的格式</a:t>
                </a:r>
              </a:p>
            </p:txBody>
          </p:sp>
          <p:sp>
            <p:nvSpPr>
              <p:cNvPr id="52"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 </a:t>
                </a:r>
                <a:r>
                  <a:rPr kumimoji="1" lang="en-US" altLang="zh-CN" sz="1400" dirty="0">
                    <a:solidFill>
                      <a:srgbClr val="000099"/>
                    </a:solidFill>
                    <a:latin typeface="微软雅黑" pitchFamily="34" charset="-122"/>
                    <a:ea typeface="微软雅黑" pitchFamily="34" charset="-122"/>
                  </a:rPr>
                  <a:t>NVT </a:t>
                </a:r>
                <a:r>
                  <a:rPr kumimoji="1" lang="zh-CN" altLang="en-US" sz="1400" dirty="0">
                    <a:solidFill>
                      <a:srgbClr val="000099"/>
                    </a:solidFill>
                    <a:latin typeface="微软雅黑" pitchFamily="34" charset="-122"/>
                    <a:ea typeface="微软雅黑" pitchFamily="34" charset="-122"/>
                  </a:rPr>
                  <a:t>格式</a:t>
                </a:r>
              </a:p>
            </p:txBody>
          </p:sp>
          <p:sp>
            <p:nvSpPr>
              <p:cNvPr id="53" name="Line 15"/>
              <p:cNvSpPr>
                <a:spLocks noChangeShapeType="1"/>
              </p:cNvSpPr>
              <p:nvPr/>
            </p:nvSpPr>
            <p:spPr bwMode="auto">
              <a:xfrm flipV="1">
                <a:off x="1643674" y="3867422"/>
                <a:ext cx="357717" cy="108108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4" name="Line 16"/>
              <p:cNvSpPr>
                <a:spLocks noChangeShapeType="1"/>
              </p:cNvSpPr>
              <p:nvPr/>
            </p:nvSpPr>
            <p:spPr bwMode="auto">
              <a:xfrm flipH="1" flipV="1">
                <a:off x="5086697" y="3622947"/>
                <a:ext cx="6879" cy="127793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5" name="Line 17"/>
              <p:cNvSpPr>
                <a:spLocks noChangeShapeType="1"/>
              </p:cNvSpPr>
              <p:nvPr/>
            </p:nvSpPr>
            <p:spPr bwMode="auto">
              <a:xfrm flipV="1">
                <a:off x="8129824" y="3813445"/>
                <a:ext cx="272632" cy="1135063"/>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6"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headEnd/>
                <a:tailEnd/>
              </a:ln>
              <a:effectLst/>
            </p:spPr>
            <p:txBody>
              <a:bodyPr wrap="none" anchor="ctr"/>
              <a:lstStyle/>
              <a:p>
                <a:pPr algn="ctr" eaLnBrk="1" hangingPunct="1"/>
                <a:r>
                  <a:rPr kumimoji="1" lang="zh-CN" altLang="en-US" sz="1400" dirty="0">
                    <a:solidFill>
                      <a:schemeClr val="bg1"/>
                    </a:solidFill>
                    <a:latin typeface="微软雅黑" pitchFamily="34" charset="-122"/>
                    <a:ea typeface="微软雅黑" pitchFamily="34" charset="-122"/>
                  </a:rPr>
                  <a:t>客户</a:t>
                </a:r>
              </a:p>
            </p:txBody>
          </p:sp>
          <p:sp>
            <p:nvSpPr>
              <p:cNvPr id="57"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headEnd/>
                <a:tailEnd/>
              </a:ln>
              <a:effectLst/>
            </p:spPr>
            <p:txBody>
              <a:bodyPr wrap="none" anchor="ctr"/>
              <a:lstStyle/>
              <a:p>
                <a:pPr algn="ctr" eaLnBrk="1" hangingPunct="1"/>
                <a:r>
                  <a:rPr kumimoji="1" lang="zh-CN" altLang="en-US" sz="1400" dirty="0">
                    <a:solidFill>
                      <a:schemeClr val="bg1"/>
                    </a:solidFill>
                    <a:latin typeface="微软雅黑" pitchFamily="34" charset="-122"/>
                    <a:ea typeface="微软雅黑" pitchFamily="34" charset="-122"/>
                  </a:rPr>
                  <a:t>服务器</a:t>
                </a:r>
              </a:p>
            </p:txBody>
          </p:sp>
          <p:sp>
            <p:nvSpPr>
              <p:cNvPr id="58"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solidFill>
                    <a:srgbClr val="000099"/>
                  </a:solidFill>
                  <a:latin typeface="微软雅黑" pitchFamily="34" charset="-122"/>
                  <a:ea typeface="微软雅黑" pitchFamily="34" charset="-122"/>
                </a:endParaRPr>
              </a:p>
            </p:txBody>
          </p:sp>
        </p:grpSp>
        <p:sp>
          <p:nvSpPr>
            <p:cNvPr id="59" name="Text Box 12"/>
            <p:cNvSpPr txBox="1">
              <a:spLocks noChangeArrowheads="1"/>
            </p:cNvSpPr>
            <p:nvPr/>
          </p:nvSpPr>
          <p:spPr bwMode="auto">
            <a:xfrm>
              <a:off x="2682993" y="6143709"/>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使用客户端的格式</a:t>
              </a:r>
            </a:p>
          </p:txBody>
        </p:sp>
      </p:grpSp>
    </p:spTree>
    <p:extLst>
      <p:ext uri="{BB962C8B-B14F-4D97-AF65-F5344CB8AC3E}">
        <p14:creationId xmlns:p14="http://schemas.microsoft.com/office/powerpoint/2010/main" val="2096703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r>
              <a:rPr lang="zh-CN" altLang="en-US" dirty="0"/>
              <a:t>流媒体</a:t>
            </a:r>
            <a:endParaRPr lang="en-US" altLang="zh-CN" dirty="0"/>
          </a:p>
          <a:p>
            <a:r>
              <a:rPr lang="zh-CN" altLang="en-US" dirty="0"/>
              <a:t>内容分发网络（</a:t>
            </a:r>
            <a:r>
              <a:rPr lang="en-US" altLang="zh-CN" dirty="0"/>
              <a:t>CDN</a:t>
            </a:r>
            <a:r>
              <a:rPr lang="zh-CN" altLang="en-US" dirty="0"/>
              <a:t>）</a:t>
            </a:r>
            <a:endParaRPr lang="en-US" altLang="zh-CN" dirty="0"/>
          </a:p>
          <a:p>
            <a:r>
              <a:rPr lang="en-US" altLang="zh-CN" dirty="0"/>
              <a:t>Telnet</a:t>
            </a:r>
          </a:p>
          <a:p>
            <a:r>
              <a:rPr lang="en-US" altLang="zh-CN" dirty="0">
                <a:solidFill>
                  <a:srgbClr val="FF0000"/>
                </a:solidFill>
              </a:rPr>
              <a:t>FTP</a:t>
            </a:r>
          </a:p>
          <a:p>
            <a:r>
              <a:rPr lang="en-US" altLang="zh-CN" dirty="0"/>
              <a:t>SNMP</a:t>
            </a:r>
            <a:endParaRPr lang="zh-CN" altLang="en-US" dirty="0"/>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74</a:t>
            </a:fld>
            <a:endParaRPr lang="en-US" dirty="0"/>
          </a:p>
        </p:txBody>
      </p:sp>
    </p:spTree>
    <p:extLst>
      <p:ext uri="{BB962C8B-B14F-4D97-AF65-F5344CB8AC3E}">
        <p14:creationId xmlns:p14="http://schemas.microsoft.com/office/powerpoint/2010/main" val="20213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FTP</a:t>
            </a:r>
          </a:p>
        </p:txBody>
      </p:sp>
      <p:sp>
        <p:nvSpPr>
          <p:cNvPr id="21509" name="Rectangle 3"/>
          <p:cNvSpPr>
            <a:spLocks noGrp="1" noChangeArrowheads="1"/>
          </p:cNvSpPr>
          <p:nvPr>
            <p:ph idx="1"/>
          </p:nvPr>
        </p:nvSpPr>
        <p:spPr/>
        <p:txBody>
          <a:bodyPr>
            <a:normAutofit/>
          </a:bodyPr>
          <a:lstStyle/>
          <a:p>
            <a:pPr>
              <a:lnSpc>
                <a:spcPct val="130000"/>
              </a:lnSpc>
              <a:spcBef>
                <a:spcPts val="0"/>
              </a:spcBef>
            </a:pPr>
            <a:r>
              <a:rPr lang="zh-CN" altLang="en-US" sz="2400" dirty="0">
                <a:latin typeface="微软雅黑" panose="020B0503020204020204" pitchFamily="34" charset="-122"/>
                <a:ea typeface="微软雅黑" panose="020B0503020204020204" pitchFamily="34" charset="-122"/>
              </a:rPr>
              <a:t>网络环境下复制文件的复杂性</a:t>
            </a:r>
          </a:p>
          <a:p>
            <a:pPr lvl="1">
              <a:lnSpc>
                <a:spcPct val="130000"/>
              </a:lnSpc>
              <a:spcBef>
                <a:spcPts val="0"/>
              </a:spcBef>
            </a:pPr>
            <a:r>
              <a:rPr lang="zh-CN" altLang="en-US" sz="2000" dirty="0">
                <a:latin typeface="微软雅黑" panose="020B0503020204020204" pitchFamily="34" charset="-122"/>
                <a:ea typeface="微软雅黑" panose="020B0503020204020204" pitchFamily="34" charset="-122"/>
              </a:rPr>
              <a:t>计算机存储数据的格式不同</a:t>
            </a:r>
          </a:p>
          <a:p>
            <a:pPr lvl="1">
              <a:lnSpc>
                <a:spcPct val="130000"/>
              </a:lnSpc>
              <a:spcBef>
                <a:spcPts val="0"/>
              </a:spcBef>
            </a:pPr>
            <a:r>
              <a:rPr lang="zh-CN" altLang="en-US" sz="2000" dirty="0">
                <a:latin typeface="微软雅黑" panose="020B0503020204020204" pitchFamily="34" charset="-122"/>
                <a:ea typeface="微软雅黑" panose="020B0503020204020204" pitchFamily="34" charset="-122"/>
              </a:rPr>
              <a:t>文件目录结构和文件命名规则不同</a:t>
            </a:r>
          </a:p>
          <a:p>
            <a:pPr lvl="1">
              <a:lnSpc>
                <a:spcPct val="130000"/>
              </a:lnSpc>
              <a:spcBef>
                <a:spcPts val="0"/>
              </a:spcBef>
            </a:pPr>
            <a:r>
              <a:rPr lang="zh-CN" altLang="en-US" sz="2000" dirty="0">
                <a:latin typeface="微软雅黑" panose="020B0503020204020204" pitchFamily="34" charset="-122"/>
                <a:ea typeface="微软雅黑" panose="020B0503020204020204" pitchFamily="34" charset="-122"/>
              </a:rPr>
              <a:t>对于相同的文件存取功能，操作系统使用的命令不同</a:t>
            </a:r>
          </a:p>
          <a:p>
            <a:pPr lvl="1">
              <a:lnSpc>
                <a:spcPct val="130000"/>
              </a:lnSpc>
              <a:spcBef>
                <a:spcPts val="0"/>
              </a:spcBef>
            </a:pPr>
            <a:r>
              <a:rPr lang="zh-CN" altLang="en-US" sz="2000" dirty="0">
                <a:latin typeface="微软雅黑" panose="020B0503020204020204" pitchFamily="34" charset="-122"/>
                <a:ea typeface="微软雅黑" panose="020B0503020204020204" pitchFamily="34" charset="-122"/>
              </a:rPr>
              <a:t>访问控制方法不同</a:t>
            </a:r>
            <a:endParaRPr lang="en-US" altLang="zh-CN" sz="2000" dirty="0">
              <a:latin typeface="微软雅黑" panose="020B0503020204020204" pitchFamily="34" charset="-122"/>
              <a:ea typeface="微软雅黑" panose="020B0503020204020204" pitchFamily="34" charset="-122"/>
            </a:endParaRPr>
          </a:p>
          <a:p>
            <a:pPr algn="just" eaLnBrk="1" hangingPunct="1">
              <a:lnSpc>
                <a:spcPct val="130000"/>
              </a:lnSpc>
              <a:spcBef>
                <a:spcPts val="0"/>
              </a:spcBef>
            </a:pPr>
            <a:r>
              <a:rPr lang="zh-CN" altLang="en-US" sz="2400" dirty="0">
                <a:solidFill>
                  <a:srgbClr val="FF0000"/>
                </a:solidFill>
                <a:latin typeface="微软雅黑" panose="020B0503020204020204" pitchFamily="34" charset="-122"/>
                <a:ea typeface="微软雅黑" panose="020B0503020204020204" pitchFamily="34" charset="-122"/>
              </a:rPr>
              <a:t>文件传输协议</a:t>
            </a:r>
            <a:r>
              <a:rPr lang="en-US" altLang="zh-CN" sz="2400" dirty="0">
                <a:latin typeface="微软雅黑" panose="020B0503020204020204" pitchFamily="34" charset="-122"/>
                <a:ea typeface="微软雅黑" panose="020B0503020204020204" pitchFamily="34" charset="-122"/>
              </a:rPr>
              <a:t>FTP(File Transfer Protocol)</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Internet</a:t>
            </a:r>
            <a:r>
              <a:rPr lang="zh-CN" altLang="en-US" sz="2400" dirty="0">
                <a:latin typeface="微软雅黑" panose="020B0503020204020204" pitchFamily="34" charset="-122"/>
                <a:ea typeface="微软雅黑" panose="020B0503020204020204" pitchFamily="34" charset="-122"/>
              </a:rPr>
              <a:t>上使用最广泛的应用层协议之一</a:t>
            </a:r>
          </a:p>
          <a:p>
            <a:pPr lvl="1" algn="just">
              <a:lnSpc>
                <a:spcPct val="130000"/>
              </a:lnSpc>
              <a:spcBef>
                <a:spcPts val="0"/>
              </a:spcBef>
            </a:pPr>
            <a:r>
              <a:rPr lang="en-US" altLang="zh-CN" sz="2000" dirty="0">
                <a:latin typeface="微软雅黑" panose="020B0503020204020204" pitchFamily="34" charset="-122"/>
                <a:ea typeface="微软雅黑" panose="020B0503020204020204" pitchFamily="34" charset="-122"/>
              </a:rPr>
              <a:t>FTP</a:t>
            </a:r>
            <a:r>
              <a:rPr lang="zh-CN" altLang="en-US" sz="2000" dirty="0">
                <a:latin typeface="微软雅黑" panose="020B0503020204020204" pitchFamily="34" charset="-122"/>
                <a:ea typeface="微软雅黑" panose="020B0503020204020204" pitchFamily="34" charset="-122"/>
              </a:rPr>
              <a:t>提供交互式的访问，允许用户指明文件的类型与格式，并允许文件具有存取权限</a:t>
            </a:r>
          </a:p>
          <a:p>
            <a:pPr lvl="1" algn="just">
              <a:lnSpc>
                <a:spcPct val="130000"/>
              </a:lnSpc>
              <a:spcBef>
                <a:spcPts val="0"/>
              </a:spcBef>
            </a:pPr>
            <a:r>
              <a:rPr lang="en-US" altLang="zh-CN" sz="2000" dirty="0">
                <a:latin typeface="微软雅黑" panose="020B0503020204020204" pitchFamily="34" charset="-122"/>
                <a:ea typeface="微软雅黑" panose="020B0503020204020204" pitchFamily="34" charset="-122"/>
              </a:rPr>
              <a:t>FTP</a:t>
            </a:r>
            <a:r>
              <a:rPr lang="zh-CN" altLang="en-US" sz="2000" dirty="0">
                <a:latin typeface="微软雅黑" panose="020B0503020204020204" pitchFamily="34" charset="-122"/>
                <a:ea typeface="微软雅黑" panose="020B0503020204020204" pitchFamily="34" charset="-122"/>
              </a:rPr>
              <a:t>屏蔽了各计算机系统的细节，适用于在异构网络中任意计算机之间传送文件</a:t>
            </a:r>
          </a:p>
          <a:p>
            <a:pPr lvl="1" algn="just">
              <a:lnSpc>
                <a:spcPct val="130000"/>
              </a:lnSpc>
              <a:spcBef>
                <a:spcPts val="0"/>
              </a:spcBef>
            </a:pPr>
            <a:r>
              <a:rPr lang="en-US" altLang="zh-CN" sz="2000" dirty="0">
                <a:solidFill>
                  <a:srgbClr val="FF0000"/>
                </a:solidFill>
                <a:latin typeface="微软雅黑" panose="020B0503020204020204" pitchFamily="34" charset="-122"/>
                <a:ea typeface="微软雅黑" panose="020B0503020204020204" pitchFamily="34" charset="-122"/>
              </a:rPr>
              <a:t>RFC 959</a:t>
            </a:r>
            <a:r>
              <a:rPr lang="zh-CN" altLang="en-US" sz="2000" dirty="0">
                <a:latin typeface="微软雅黑" panose="020B0503020204020204" pitchFamily="34" charset="-122"/>
                <a:ea typeface="微软雅黑" panose="020B0503020204020204" pitchFamily="34" charset="-122"/>
              </a:rPr>
              <a:t>早在</a:t>
            </a: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年就已经成为</a:t>
            </a:r>
            <a:r>
              <a:rPr lang="en-US" altLang="zh-CN" sz="2000" dirty="0">
                <a:latin typeface="微软雅黑" panose="020B0503020204020204" pitchFamily="34" charset="-122"/>
                <a:ea typeface="微软雅黑" panose="020B0503020204020204" pitchFamily="34" charset="-122"/>
              </a:rPr>
              <a:t>Internet</a:t>
            </a:r>
            <a:r>
              <a:rPr lang="zh-CN" altLang="en-US" sz="2000" dirty="0">
                <a:latin typeface="微软雅黑" panose="020B0503020204020204" pitchFamily="34" charset="-122"/>
                <a:ea typeface="微软雅黑" panose="020B0503020204020204" pitchFamily="34" charset="-122"/>
              </a:rPr>
              <a:t>的正式标准</a:t>
            </a:r>
          </a:p>
        </p:txBody>
      </p:sp>
      <p:sp>
        <p:nvSpPr>
          <p:cNvPr id="5" name="灯片编号占位符 3">
            <a:extLst>
              <a:ext uri="{FF2B5EF4-FFF2-40B4-BE49-F238E27FC236}">
                <a16:creationId xmlns:a16="http://schemas.microsoft.com/office/drawing/2014/main" id="{861FBFF1-A1BC-4433-822E-8FC60FB58449}"/>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75</a:t>
            </a:fld>
            <a:endParaRPr lang="en-US" dirty="0"/>
          </a:p>
        </p:txBody>
      </p:sp>
    </p:spTree>
    <p:extLst>
      <p:ext uri="{BB962C8B-B14F-4D97-AF65-F5344CB8AC3E}">
        <p14:creationId xmlns:p14="http://schemas.microsoft.com/office/powerpoint/2010/main" val="3557378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：进程模型</a:t>
            </a:r>
          </a:p>
        </p:txBody>
      </p:sp>
      <p:sp>
        <p:nvSpPr>
          <p:cNvPr id="23557" name="Rectangle 3"/>
          <p:cNvSpPr>
            <a:spLocks noGrp="1" noChangeArrowheads="1"/>
          </p:cNvSpPr>
          <p:nvPr>
            <p:ph idx="1"/>
          </p:nvPr>
        </p:nvSpPr>
        <p:spPr/>
        <p:txBody>
          <a:bodyPr>
            <a:normAutofit/>
          </a:bodyPr>
          <a:lstStyle/>
          <a:p>
            <a:pPr algn="just">
              <a:lnSpc>
                <a:spcPct val="130000"/>
              </a:lnSpc>
            </a:pPr>
            <a:r>
              <a:rPr lang="en-US" altLang="zh-CN" sz="2400" dirty="0">
                <a:latin typeface="微软雅黑" panose="020B0503020204020204" pitchFamily="34" charset="-122"/>
                <a:ea typeface="微软雅黑" panose="020B0503020204020204" pitchFamily="34" charset="-122"/>
              </a:rPr>
              <a:t>FTP</a:t>
            </a:r>
            <a:r>
              <a:rPr lang="zh-CN" altLang="en-US" sz="2400" dirty="0">
                <a:latin typeface="微软雅黑" panose="020B0503020204020204" pitchFamily="34" charset="-122"/>
                <a:ea typeface="微软雅黑" panose="020B0503020204020204" pitchFamily="34" charset="-122"/>
              </a:rPr>
              <a:t>使用</a:t>
            </a:r>
            <a:r>
              <a:rPr lang="en-US" altLang="zh-CN" sz="2400" dirty="0">
                <a:solidFill>
                  <a:srgbClr val="FF0000"/>
                </a:solidFill>
                <a:latin typeface="微软雅黑" panose="020B0503020204020204" pitchFamily="34" charset="-122"/>
                <a:ea typeface="微软雅黑" panose="020B0503020204020204" pitchFamily="34" charset="-122"/>
              </a:rPr>
              <a:t>C/S</a:t>
            </a:r>
            <a:r>
              <a:rPr lang="zh-CN" altLang="en-US" sz="2400" dirty="0">
                <a:solidFill>
                  <a:srgbClr val="FF0000"/>
                </a:solidFill>
                <a:latin typeface="微软雅黑" panose="020B0503020204020204" pitchFamily="34" charset="-122"/>
                <a:ea typeface="微软雅黑" panose="020B0503020204020204" pitchFamily="34" charset="-122"/>
              </a:rPr>
              <a:t>方式</a:t>
            </a:r>
            <a:r>
              <a:rPr lang="zh-CN" altLang="en-US" sz="2400" dirty="0">
                <a:latin typeface="微软雅黑" panose="020B0503020204020204" pitchFamily="34" charset="-122"/>
                <a:ea typeface="微软雅黑" panose="020B0503020204020204" pitchFamily="34" charset="-122"/>
              </a:rPr>
              <a:t>实现</a:t>
            </a:r>
            <a:endParaRPr lang="en-US" altLang="zh-CN" sz="2400" dirty="0">
              <a:latin typeface="微软雅黑" panose="020B0503020204020204" pitchFamily="34" charset="-122"/>
              <a:ea typeface="微软雅黑" panose="020B0503020204020204" pitchFamily="34" charset="-122"/>
            </a:endParaRPr>
          </a:p>
          <a:p>
            <a:pPr algn="just">
              <a:lnSpc>
                <a:spcPct val="130000"/>
              </a:lnSpc>
            </a:pPr>
            <a:r>
              <a:rPr lang="en-US" altLang="zh-CN" sz="2400" dirty="0">
                <a:latin typeface="微软雅黑" panose="020B0503020204020204" pitchFamily="34" charset="-122"/>
                <a:ea typeface="微软雅黑" panose="020B0503020204020204" pitchFamily="34" charset="-122"/>
              </a:rPr>
              <a:t>FTP</a:t>
            </a:r>
            <a:r>
              <a:rPr lang="zh-CN" altLang="en-US" sz="2400" dirty="0">
                <a:latin typeface="微软雅黑" panose="020B0503020204020204" pitchFamily="34" charset="-122"/>
                <a:ea typeface="微软雅黑" panose="020B0503020204020204" pitchFamily="34" charset="-122"/>
              </a:rPr>
              <a:t>工作过程</a:t>
            </a:r>
            <a:endParaRPr lang="en-US" altLang="zh-CN" sz="24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服务器主进程</a:t>
            </a:r>
            <a:r>
              <a:rPr lang="zh-CN" altLang="en-US" sz="2000" dirty="0">
                <a:latin typeface="微软雅黑" panose="020B0503020204020204" pitchFamily="34" charset="-122"/>
                <a:ea typeface="微软雅黑" panose="020B0503020204020204" pitchFamily="34" charset="-122"/>
              </a:rPr>
              <a:t>打开</a:t>
            </a:r>
            <a:r>
              <a:rPr lang="en-US" altLang="zh-CN" sz="2000" dirty="0">
                <a:solidFill>
                  <a:srgbClr val="FF0000"/>
                </a:solidFill>
                <a:latin typeface="微软雅黑" panose="020B0503020204020204" pitchFamily="34" charset="-122"/>
                <a:ea typeface="微软雅黑" panose="020B0503020204020204" pitchFamily="34" charset="-122"/>
              </a:rPr>
              <a:t>TCP21</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latin typeface="微软雅黑" panose="020B0503020204020204" pitchFamily="34" charset="-122"/>
                <a:ea typeface="微软雅黑" panose="020B0503020204020204" pitchFamily="34" charset="-122"/>
              </a:rPr>
              <a:t>，等待客户进程发出的连接请求</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latin typeface="微软雅黑" panose="020B0503020204020204" pitchFamily="34" charset="-122"/>
                <a:ea typeface="微软雅黑" panose="020B0503020204020204" pitchFamily="34" charset="-122"/>
              </a:rPr>
              <a:t>客户可以用分配的任意一个本地端口号与服务器进程的</a:t>
            </a:r>
            <a:r>
              <a:rPr lang="en-US" altLang="zh-CN" sz="2000" dirty="0">
                <a:latin typeface="微软雅黑" panose="020B0503020204020204" pitchFamily="34" charset="-122"/>
                <a:ea typeface="微软雅黑" panose="020B0503020204020204" pitchFamily="34" charset="-122"/>
              </a:rPr>
              <a:t>TCP21</a:t>
            </a:r>
            <a:r>
              <a:rPr lang="zh-CN" altLang="en-US" sz="2000" dirty="0">
                <a:latin typeface="微软雅黑" panose="020B0503020204020204" pitchFamily="34" charset="-122"/>
                <a:ea typeface="微软雅黑" panose="020B0503020204020204" pitchFamily="34" charset="-122"/>
              </a:rPr>
              <a:t>端口进行连接 </a:t>
            </a:r>
          </a:p>
          <a:p>
            <a:pPr lvl="1" algn="just">
              <a:lnSpc>
                <a:spcPct val="130000"/>
              </a:lnSpc>
            </a:pPr>
            <a:r>
              <a:rPr lang="zh-CN" altLang="en-US" sz="2000" dirty="0">
                <a:latin typeface="微软雅黑" panose="020B0503020204020204" pitchFamily="34" charset="-122"/>
                <a:ea typeface="微软雅黑" panose="020B0503020204020204" pitchFamily="34" charset="-122"/>
              </a:rPr>
              <a:t>客户请求到来时，服务器主进程启动</a:t>
            </a:r>
            <a:r>
              <a:rPr lang="zh-CN" altLang="en-US" sz="2000" dirty="0">
                <a:solidFill>
                  <a:srgbClr val="FF0000"/>
                </a:solidFill>
                <a:latin typeface="微软雅黑" panose="020B0503020204020204" pitchFamily="34" charset="-122"/>
                <a:ea typeface="微软雅黑" panose="020B0503020204020204" pitchFamily="34" charset="-122"/>
              </a:rPr>
              <a:t>控制进程</a:t>
            </a:r>
            <a:r>
              <a:rPr lang="zh-CN" altLang="en-US" sz="2000" dirty="0">
                <a:latin typeface="微软雅黑" panose="020B0503020204020204" pitchFamily="34" charset="-122"/>
                <a:ea typeface="微软雅黑" panose="020B0503020204020204" pitchFamily="34" charset="-122"/>
              </a:rPr>
              <a:t>与</a:t>
            </a:r>
            <a:r>
              <a:rPr lang="zh-CN" altLang="en-US" sz="2000" dirty="0">
                <a:solidFill>
                  <a:srgbClr val="FF0000"/>
                </a:solidFill>
                <a:latin typeface="微软雅黑" panose="020B0503020204020204" pitchFamily="34" charset="-122"/>
                <a:ea typeface="微软雅黑" panose="020B0503020204020204" pitchFamily="34" charset="-122"/>
              </a:rPr>
              <a:t>数据进程</a:t>
            </a:r>
            <a:r>
              <a:rPr lang="zh-CN" altLang="en-US" sz="2000" dirty="0">
                <a:latin typeface="微软雅黑" panose="020B0503020204020204" pitchFamily="34" charset="-122"/>
                <a:ea typeface="微软雅黑" panose="020B0503020204020204" pitchFamily="34" charset="-122"/>
              </a:rPr>
              <a:t>来处理客户进程发来的请求</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latin typeface="微软雅黑" panose="020B0503020204020204" pitchFamily="34" charset="-122"/>
                <a:ea typeface="微软雅黑" panose="020B0503020204020204" pitchFamily="34" charset="-122"/>
              </a:rPr>
              <a:t>服务器</a:t>
            </a:r>
            <a:r>
              <a:rPr lang="zh-CN" altLang="en-US" sz="2000" dirty="0">
                <a:solidFill>
                  <a:srgbClr val="FF0000"/>
                </a:solidFill>
                <a:latin typeface="微软雅黑" panose="020B0503020204020204" pitchFamily="34" charset="-122"/>
                <a:ea typeface="微软雅黑" panose="020B0503020204020204" pitchFamily="34" charset="-122"/>
              </a:rPr>
              <a:t>控制进程</a:t>
            </a:r>
            <a:r>
              <a:rPr lang="zh-CN" altLang="en-US" sz="2000" dirty="0">
                <a:latin typeface="微软雅黑" panose="020B0503020204020204" pitchFamily="34" charset="-122"/>
                <a:ea typeface="微软雅黑" panose="020B0503020204020204" pitchFamily="34" charset="-122"/>
              </a:rPr>
              <a:t>与</a:t>
            </a:r>
            <a:r>
              <a:rPr lang="zh-CN" altLang="en-US" sz="2000" dirty="0">
                <a:solidFill>
                  <a:srgbClr val="FF0000"/>
                </a:solidFill>
                <a:latin typeface="微软雅黑" panose="020B0503020204020204" pitchFamily="34" charset="-122"/>
                <a:ea typeface="微软雅黑" panose="020B0503020204020204" pitchFamily="34" charset="-122"/>
              </a:rPr>
              <a:t>数据进程</a:t>
            </a:r>
            <a:r>
              <a:rPr lang="zh-CN" altLang="en-US" sz="2000" dirty="0">
                <a:latin typeface="微软雅黑" panose="020B0503020204020204" pitchFamily="34" charset="-122"/>
                <a:ea typeface="微软雅黑" panose="020B0503020204020204" pitchFamily="34" charset="-122"/>
              </a:rPr>
              <a:t>对客户进程的请求处理完毕后即终止</a:t>
            </a:r>
            <a:endParaRPr lang="zh-CN" altLang="en-US" sz="2000" dirty="0">
              <a:solidFill>
                <a:srgbClr val="FF0000"/>
              </a:solidFill>
              <a:latin typeface="微软雅黑" panose="020B0503020204020204" pitchFamily="34" charset="-122"/>
              <a:ea typeface="微软雅黑" panose="020B0503020204020204" pitchFamily="34" charset="-122"/>
            </a:endParaRPr>
          </a:p>
          <a:p>
            <a:pPr lvl="1" algn="just">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服务器主进程</a:t>
            </a:r>
            <a:r>
              <a:rPr lang="zh-CN" altLang="en-US" sz="2000" dirty="0">
                <a:latin typeface="微软雅黑" panose="020B0503020204020204" pitchFamily="34" charset="-122"/>
                <a:ea typeface="微软雅黑" panose="020B0503020204020204" pitchFamily="34" charset="-122"/>
              </a:rPr>
              <a:t>返回，继续等待接收其他客户进程发来的连接请求，服务器主进程与从属进程（</a:t>
            </a:r>
            <a:r>
              <a:rPr lang="zh-CN" altLang="en-US" sz="2000" dirty="0">
                <a:solidFill>
                  <a:srgbClr val="FF0000"/>
                </a:solidFill>
                <a:latin typeface="微软雅黑" panose="020B0503020204020204" pitchFamily="34" charset="-122"/>
                <a:ea typeface="微软雅黑" panose="020B0503020204020204" pitchFamily="34" charset="-122"/>
              </a:rPr>
              <a:t>控制进程、数据进程</a:t>
            </a:r>
            <a:r>
              <a:rPr lang="zh-CN" altLang="en-US" sz="2000" dirty="0">
                <a:latin typeface="微软雅黑" panose="020B0503020204020204" pitchFamily="34" charset="-122"/>
                <a:ea typeface="微软雅黑" panose="020B0503020204020204" pitchFamily="34" charset="-122"/>
              </a:rPr>
              <a:t>）并行工作</a:t>
            </a:r>
          </a:p>
        </p:txBody>
      </p:sp>
      <p:sp>
        <p:nvSpPr>
          <p:cNvPr id="5" name="灯片编号占位符 3">
            <a:extLst>
              <a:ext uri="{FF2B5EF4-FFF2-40B4-BE49-F238E27FC236}">
                <a16:creationId xmlns:a16="http://schemas.microsoft.com/office/drawing/2014/main" id="{0ECB01FE-7BE6-4E02-9AA4-790221CE2927}"/>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76</a:t>
            </a:fld>
            <a:endParaRPr lang="en-US" dirty="0"/>
          </a:p>
        </p:txBody>
      </p:sp>
    </p:spTree>
    <p:extLst>
      <p:ext uri="{BB962C8B-B14F-4D97-AF65-F5344CB8AC3E}">
        <p14:creationId xmlns:p14="http://schemas.microsoft.com/office/powerpoint/2010/main" val="2186378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E914E-CD63-4109-BAC6-D86BACE8A05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：进程模型</a:t>
            </a:r>
            <a:endParaRPr lang="zh-CN" altLang="en-US" dirty="0"/>
          </a:p>
        </p:txBody>
      </p:sp>
      <p:sp>
        <p:nvSpPr>
          <p:cNvPr id="610307" name="Rectangle 3"/>
          <p:cNvSpPr>
            <a:spLocks noGrp="1" noChangeArrowheads="1"/>
          </p:cNvSpPr>
          <p:nvPr>
            <p:ph idx="1"/>
          </p:nvPr>
        </p:nvSpPr>
        <p:spPr>
          <a:xfrm>
            <a:off x="609600" y="1600203"/>
            <a:ext cx="11184740" cy="4525963"/>
          </a:xfrm>
        </p:spPr>
        <p:txBody>
          <a:bodyPr>
            <a:normAutofit/>
          </a:bodyPr>
          <a:lstStyle/>
          <a:p>
            <a:pPr algn="just">
              <a:lnSpc>
                <a:spcPct val="110000"/>
              </a:lnSpc>
              <a:spcBef>
                <a:spcPts val="0"/>
              </a:spcBef>
            </a:pPr>
            <a:r>
              <a:rPr lang="en-US" altLang="zh-CN" sz="2000" dirty="0">
                <a:latin typeface="微软雅黑" panose="020B0503020204020204" pitchFamily="34" charset="-122"/>
                <a:ea typeface="微软雅黑" panose="020B0503020204020204" pitchFamily="34" charset="-122"/>
              </a:rPr>
              <a:t>FTP</a:t>
            </a:r>
            <a:r>
              <a:rPr lang="zh-CN" altLang="en-US" sz="2000" dirty="0">
                <a:latin typeface="微软雅黑" panose="020B0503020204020204" pitchFamily="34" charset="-122"/>
                <a:ea typeface="微软雅黑" panose="020B0503020204020204" pitchFamily="34" charset="-122"/>
              </a:rPr>
              <a:t>的两个端口与两个连接</a:t>
            </a:r>
          </a:p>
          <a:p>
            <a:pPr lvl="1" algn="just">
              <a:lnSpc>
                <a:spcPct val="110000"/>
              </a:lnSpc>
              <a:spcBef>
                <a:spcPts val="0"/>
              </a:spcBef>
            </a:pPr>
            <a:r>
              <a:rPr lang="zh-CN" altLang="en-US" dirty="0">
                <a:solidFill>
                  <a:srgbClr val="FF3300"/>
                </a:solidFill>
                <a:latin typeface="微软雅黑" panose="020B0503020204020204" pitchFamily="34" charset="-122"/>
                <a:ea typeface="微软雅黑" panose="020B0503020204020204" pitchFamily="34" charset="-122"/>
              </a:rPr>
              <a:t>控制连接</a:t>
            </a:r>
            <a:r>
              <a:rPr lang="zh-CN" altLang="en-US" dirty="0">
                <a:latin typeface="微软雅黑" panose="020B0503020204020204" pitchFamily="34" charset="-122"/>
                <a:ea typeface="微软雅黑" panose="020B0503020204020204" pitchFamily="34" charset="-122"/>
              </a:rPr>
              <a:t>在整个会话期间一直保持，客户进程发出的文件传输请求通过控制连接发送给</a:t>
            </a:r>
            <a:r>
              <a:rPr lang="zh-CN" altLang="en-US" dirty="0">
                <a:solidFill>
                  <a:srgbClr val="FF0000"/>
                </a:solidFill>
                <a:latin typeface="微软雅黑" panose="020B0503020204020204" pitchFamily="34" charset="-122"/>
                <a:ea typeface="微软雅黑" panose="020B0503020204020204" pitchFamily="34" charset="-122"/>
              </a:rPr>
              <a:t>服务器控制进程（工作在</a:t>
            </a:r>
            <a:r>
              <a:rPr lang="en-US" altLang="zh-CN" dirty="0">
                <a:solidFill>
                  <a:srgbClr val="FF0000"/>
                </a:solidFill>
                <a:latin typeface="微软雅黑" panose="020B0503020204020204" pitchFamily="34" charset="-122"/>
                <a:ea typeface="微软雅黑" panose="020B0503020204020204" pitchFamily="34" charset="-122"/>
              </a:rPr>
              <a:t>TCP21</a:t>
            </a:r>
            <a:r>
              <a:rPr lang="zh-CN" altLang="en-US" dirty="0">
                <a:solidFill>
                  <a:srgbClr val="FF0000"/>
                </a:solidFill>
                <a:latin typeface="微软雅黑" panose="020B0503020204020204" pitchFamily="34" charset="-122"/>
                <a:ea typeface="微软雅黑" panose="020B0503020204020204" pitchFamily="34" charset="-122"/>
              </a:rPr>
              <a:t>端口）</a:t>
            </a:r>
            <a:r>
              <a:rPr lang="zh-CN" altLang="en-US" dirty="0">
                <a:latin typeface="微软雅黑" panose="020B0503020204020204" pitchFamily="34" charset="-122"/>
                <a:ea typeface="微软雅黑" panose="020B0503020204020204" pitchFamily="34" charset="-122"/>
              </a:rPr>
              <a:t>，但控制连接不用来传输文件</a:t>
            </a:r>
          </a:p>
          <a:p>
            <a:pPr lvl="1" algn="just">
              <a:lnSpc>
                <a:spcPct val="110000"/>
              </a:lnSpc>
              <a:spcBef>
                <a:spcPts val="0"/>
              </a:spcBef>
            </a:pPr>
            <a:r>
              <a:rPr lang="zh-CN" altLang="en-US" dirty="0">
                <a:latin typeface="微软雅黑" panose="020B0503020204020204" pitchFamily="34" charset="-122"/>
                <a:ea typeface="微软雅黑" panose="020B0503020204020204" pitchFamily="34" charset="-122"/>
              </a:rPr>
              <a:t>服务器控制进程在接收到客户进程发送来的文件传输请求后就创建</a:t>
            </a:r>
            <a:r>
              <a:rPr lang="zh-CN" altLang="en-US" dirty="0">
                <a:solidFill>
                  <a:srgbClr val="FF0000"/>
                </a:solidFill>
                <a:latin typeface="微软雅黑" panose="020B0503020204020204" pitchFamily="34" charset="-122"/>
                <a:ea typeface="微软雅黑" panose="020B0503020204020204" pitchFamily="34" charset="-122"/>
              </a:rPr>
              <a:t>数据传输进程（工作在</a:t>
            </a:r>
            <a:r>
              <a:rPr lang="en-US" altLang="zh-CN" dirty="0">
                <a:solidFill>
                  <a:srgbClr val="FF0000"/>
                </a:solidFill>
                <a:latin typeface="微软雅黑" panose="020B0503020204020204" pitchFamily="34" charset="-122"/>
                <a:ea typeface="微软雅黑" panose="020B0503020204020204" pitchFamily="34" charset="-122"/>
              </a:rPr>
              <a:t>TCP20</a:t>
            </a:r>
            <a:r>
              <a:rPr lang="zh-CN" altLang="en-US" dirty="0">
                <a:solidFill>
                  <a:srgbClr val="FF0000"/>
                </a:solidFill>
                <a:latin typeface="微软雅黑" panose="020B0503020204020204" pitchFamily="34" charset="-122"/>
                <a:ea typeface="微软雅黑" panose="020B0503020204020204" pitchFamily="34" charset="-122"/>
              </a:rPr>
              <a:t>端口）</a:t>
            </a:r>
            <a:r>
              <a:rPr lang="zh-CN" altLang="en-US" dirty="0">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数据连接</a:t>
            </a:r>
            <a:endParaRPr lang="en-US" altLang="zh-CN" dirty="0">
              <a:solidFill>
                <a:srgbClr val="FF0000"/>
              </a:solidFill>
              <a:latin typeface="微软雅黑" panose="020B0503020204020204" pitchFamily="34" charset="-122"/>
              <a:ea typeface="微软雅黑" panose="020B0503020204020204" pitchFamily="34" charset="-122"/>
            </a:endParaRPr>
          </a:p>
          <a:p>
            <a:pPr lvl="1" algn="just">
              <a:lnSpc>
                <a:spcPct val="110000"/>
              </a:lnSpc>
              <a:spcBef>
                <a:spcPts val="0"/>
              </a:spcBef>
            </a:pPr>
            <a:r>
              <a:rPr lang="zh-CN" altLang="en-US" dirty="0">
                <a:solidFill>
                  <a:srgbClr val="FF0000"/>
                </a:solidFill>
                <a:latin typeface="微软雅黑" panose="020B0503020204020204" pitchFamily="34" charset="-122"/>
                <a:ea typeface="微软雅黑" panose="020B0503020204020204" pitchFamily="34" charset="-122"/>
              </a:rPr>
              <a:t>数据连接</a:t>
            </a:r>
            <a:r>
              <a:rPr lang="zh-CN" altLang="en-US" dirty="0">
                <a:latin typeface="微软雅黑" panose="020B0503020204020204" pitchFamily="34" charset="-122"/>
                <a:ea typeface="微软雅黑" panose="020B0503020204020204" pitchFamily="34" charset="-122"/>
              </a:rPr>
              <a:t>用来连接客户进程和服务器数据传输进程，实际完成文件的传输。服务器数据传输进程在文件传输完毕后关闭数据连接并结束运行</a:t>
            </a:r>
            <a:endParaRPr lang="en-US" altLang="zh-CN"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334433" y="3846709"/>
            <a:ext cx="11554885" cy="2609784"/>
            <a:chOff x="334433" y="2470453"/>
            <a:chExt cx="11554885" cy="2964642"/>
          </a:xfrm>
        </p:grpSpPr>
        <p:sp>
          <p:nvSpPr>
            <p:cNvPr id="9" name="Rectangle 4"/>
            <p:cNvSpPr>
              <a:spLocks noChangeArrowheads="1"/>
            </p:cNvSpPr>
            <p:nvPr/>
          </p:nvSpPr>
          <p:spPr bwMode="auto">
            <a:xfrm>
              <a:off x="8523818" y="3120270"/>
              <a:ext cx="2019300" cy="1758949"/>
            </a:xfrm>
            <a:prstGeom prst="rect">
              <a:avLst/>
            </a:prstGeom>
            <a:solidFill>
              <a:srgbClr val="FFFF99"/>
            </a:solidFill>
            <a:ln w="9525" algn="ctr">
              <a:solidFill>
                <a:schemeClr val="folHlink"/>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a:latin typeface="微软雅黑" panose="020B0503020204020204" pitchFamily="34" charset="-122"/>
                <a:ea typeface="微软雅黑" panose="020B0503020204020204" pitchFamily="34" charset="-122"/>
              </a:endParaRPr>
            </a:p>
          </p:txBody>
        </p:sp>
        <p:sp>
          <p:nvSpPr>
            <p:cNvPr id="10" name="Oval 5"/>
            <p:cNvSpPr>
              <a:spLocks noChangeArrowheads="1"/>
            </p:cNvSpPr>
            <p:nvPr/>
          </p:nvSpPr>
          <p:spPr bwMode="auto">
            <a:xfrm>
              <a:off x="8636001" y="3304420"/>
              <a:ext cx="1682751" cy="556684"/>
            </a:xfrm>
            <a:prstGeom prst="ellipse">
              <a:avLst/>
            </a:prstGeom>
            <a:solidFill>
              <a:srgbClr val="FFCCCC"/>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控制进程</a:t>
              </a:r>
            </a:p>
          </p:txBody>
        </p:sp>
        <p:grpSp>
          <p:nvGrpSpPr>
            <p:cNvPr id="11" name="Group 6"/>
            <p:cNvGrpSpPr>
              <a:grpSpLocks/>
            </p:cNvGrpSpPr>
            <p:nvPr/>
          </p:nvGrpSpPr>
          <p:grpSpPr bwMode="auto">
            <a:xfrm>
              <a:off x="334433" y="2561471"/>
              <a:ext cx="1009651" cy="1206500"/>
              <a:chOff x="480" y="1395"/>
              <a:chExt cx="511" cy="728"/>
            </a:xfrm>
          </p:grpSpPr>
          <p:grpSp>
            <p:nvGrpSpPr>
              <p:cNvPr id="36" name="Group 7"/>
              <p:cNvGrpSpPr>
                <a:grpSpLocks/>
              </p:cNvGrpSpPr>
              <p:nvPr/>
            </p:nvGrpSpPr>
            <p:grpSpPr bwMode="auto">
              <a:xfrm>
                <a:off x="717" y="1446"/>
                <a:ext cx="274" cy="237"/>
                <a:chOff x="717" y="1446"/>
                <a:chExt cx="274" cy="237"/>
              </a:xfrm>
            </p:grpSpPr>
            <p:sp>
              <p:nvSpPr>
                <p:cNvPr id="61" name="Arc 8"/>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2" name="Arc 9"/>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3" name="Freeform 10"/>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4" name="Freeform 11"/>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5" name="Rectangle 12"/>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66" name="Rectangle 13"/>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67" name="Freeform 14"/>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8" name="Freeform 15"/>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9" name="Freeform 16"/>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0" name="Freeform 17"/>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1" name="Freeform 18"/>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2" name="Freeform 19"/>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3" name="Rectangle 20"/>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74" name="Rectangle 21"/>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75" name="Freeform 22"/>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6" name="Freeform 23"/>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7" name="Freeform 24"/>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8" name="Freeform 25"/>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9" name="Freeform 26"/>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0" name="Freeform 27"/>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1" name="Rectangle 28"/>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2" name="Rectangle 29"/>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3" name="Freeform 30"/>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4" name="Freeform 31"/>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5" name="Freeform 32"/>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6" name="Freeform 33"/>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7" name="Rectangle 34"/>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8" name="Rectangle 35"/>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grpSp>
          <p:sp>
            <p:nvSpPr>
              <p:cNvPr id="37" name="Freeform 36"/>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8" name="Freeform 37"/>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9" name="Freeform 38"/>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0" name="Freeform 39"/>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1" name="Freeform 40"/>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2" name="Freeform 41"/>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3" name="Freeform 42"/>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4" name="Freeform 43"/>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5" name="Freeform 44"/>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6" name="Freeform 45"/>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7" name="Freeform 46"/>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8" name="Freeform 47"/>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9" name="Freeform 48"/>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0" name="Freeform 49"/>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1" name="Freeform 50"/>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2" name="Freeform 51"/>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3" name="Freeform 52"/>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4" name="Freeform 53"/>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5" name="Freeform 54"/>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6" name="Freeform 55"/>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7" name="Freeform 56"/>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8" name="Freeform 57"/>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9" name="Freeform 58"/>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0" name="Freeform 59"/>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sp>
          <p:nvSpPr>
            <p:cNvPr id="12" name="Rectangle 60"/>
            <p:cNvSpPr>
              <a:spLocks noChangeArrowheads="1"/>
            </p:cNvSpPr>
            <p:nvPr/>
          </p:nvSpPr>
          <p:spPr bwMode="auto">
            <a:xfrm>
              <a:off x="1905001" y="2470453"/>
              <a:ext cx="2019300" cy="2408767"/>
            </a:xfrm>
            <a:prstGeom prst="rect">
              <a:avLst/>
            </a:prstGeom>
            <a:solidFill>
              <a:srgbClr val="FFFF99"/>
            </a:solidFill>
            <a:ln w="9525">
              <a:solidFill>
                <a:schemeClr val="folHlink"/>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a:latin typeface="微软雅黑" panose="020B0503020204020204" pitchFamily="34" charset="-122"/>
                <a:ea typeface="微软雅黑" panose="020B0503020204020204" pitchFamily="34" charset="-122"/>
              </a:endParaRPr>
            </a:p>
          </p:txBody>
        </p:sp>
        <p:sp>
          <p:nvSpPr>
            <p:cNvPr id="13" name="Line 61"/>
            <p:cNvSpPr>
              <a:spLocks noChangeShapeType="1"/>
            </p:cNvSpPr>
            <p:nvPr/>
          </p:nvSpPr>
          <p:spPr bwMode="auto">
            <a:xfrm>
              <a:off x="1231901" y="2840870"/>
              <a:ext cx="785284"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4" name="Text Box 62"/>
            <p:cNvSpPr txBox="1">
              <a:spLocks noChangeArrowheads="1"/>
            </p:cNvSpPr>
            <p:nvPr/>
          </p:nvSpPr>
          <p:spPr bwMode="auto">
            <a:xfrm>
              <a:off x="2093717" y="4908853"/>
              <a:ext cx="1472134"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a:latin typeface="微软雅黑" panose="020B0503020204020204" pitchFamily="34" charset="-122"/>
                  <a:ea typeface="微软雅黑" panose="020B0503020204020204" pitchFamily="34" charset="-122"/>
                </a:rPr>
                <a:t>FTP </a:t>
              </a:r>
              <a:r>
                <a:rPr kumimoji="1" lang="zh-CN" altLang="en-US" sz="2000">
                  <a:latin typeface="微软雅黑" panose="020B0503020204020204" pitchFamily="34" charset="-122"/>
                  <a:ea typeface="微软雅黑" panose="020B0503020204020204" pitchFamily="34" charset="-122"/>
                </a:rPr>
                <a:t>客户端</a:t>
              </a:r>
            </a:p>
          </p:txBody>
        </p:sp>
        <p:sp>
          <p:nvSpPr>
            <p:cNvPr id="15" name="Text Box 63"/>
            <p:cNvSpPr txBox="1">
              <a:spLocks noChangeArrowheads="1"/>
            </p:cNvSpPr>
            <p:nvPr/>
          </p:nvSpPr>
          <p:spPr bwMode="auto">
            <a:xfrm>
              <a:off x="8640917" y="4938486"/>
              <a:ext cx="1728614"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a:latin typeface="微软雅黑" panose="020B0503020204020204" pitchFamily="34" charset="-122"/>
                  <a:ea typeface="微软雅黑" panose="020B0503020204020204" pitchFamily="34" charset="-122"/>
                </a:rPr>
                <a:t>FTP </a:t>
              </a:r>
              <a:r>
                <a:rPr kumimoji="1" lang="zh-CN" altLang="en-US" sz="2000">
                  <a:latin typeface="微软雅黑" panose="020B0503020204020204" pitchFamily="34" charset="-122"/>
                  <a:ea typeface="微软雅黑" panose="020B0503020204020204" pitchFamily="34" charset="-122"/>
                </a:rPr>
                <a:t>服务器端</a:t>
              </a:r>
            </a:p>
          </p:txBody>
        </p:sp>
        <p:sp>
          <p:nvSpPr>
            <p:cNvPr id="16" name="AutoShape 64"/>
            <p:cNvSpPr>
              <a:spLocks noChangeArrowheads="1"/>
            </p:cNvSpPr>
            <p:nvPr/>
          </p:nvSpPr>
          <p:spPr bwMode="auto">
            <a:xfrm>
              <a:off x="446617" y="3952120"/>
              <a:ext cx="785283" cy="836084"/>
            </a:xfrm>
            <a:prstGeom prst="can">
              <a:avLst>
                <a:gd name="adj" fmla="val 35490"/>
              </a:avLst>
            </a:prstGeom>
            <a:gradFill rotWithShape="1">
              <a:gsLst>
                <a:gs pos="0">
                  <a:srgbClr val="5E5E76"/>
                </a:gs>
                <a:gs pos="50000">
                  <a:srgbClr val="CCCCFF"/>
                </a:gs>
                <a:gs pos="100000">
                  <a:srgbClr val="5E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17" name="Line 65"/>
            <p:cNvSpPr>
              <a:spLocks noChangeShapeType="1"/>
            </p:cNvSpPr>
            <p:nvPr/>
          </p:nvSpPr>
          <p:spPr bwMode="auto">
            <a:xfrm>
              <a:off x="1231901" y="4369103"/>
              <a:ext cx="785284"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8" name="Line 66"/>
            <p:cNvSpPr>
              <a:spLocks noChangeShapeType="1"/>
            </p:cNvSpPr>
            <p:nvPr/>
          </p:nvSpPr>
          <p:spPr bwMode="auto">
            <a:xfrm>
              <a:off x="10318751" y="4369103"/>
              <a:ext cx="785283"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AutoShape 67"/>
            <p:cNvSpPr>
              <a:spLocks noChangeArrowheads="1"/>
            </p:cNvSpPr>
            <p:nvPr/>
          </p:nvSpPr>
          <p:spPr bwMode="auto">
            <a:xfrm>
              <a:off x="11104034" y="3952120"/>
              <a:ext cx="785284" cy="836084"/>
            </a:xfrm>
            <a:prstGeom prst="can">
              <a:avLst>
                <a:gd name="adj" fmla="val 35490"/>
              </a:avLst>
            </a:prstGeom>
            <a:gradFill rotWithShape="1">
              <a:gsLst>
                <a:gs pos="0">
                  <a:srgbClr val="5E5E76"/>
                </a:gs>
                <a:gs pos="50000">
                  <a:srgbClr val="CCCCFF"/>
                </a:gs>
                <a:gs pos="100000">
                  <a:srgbClr val="5E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20" name="Line 68"/>
            <p:cNvSpPr>
              <a:spLocks noChangeShapeType="1"/>
            </p:cNvSpPr>
            <p:nvPr/>
          </p:nvSpPr>
          <p:spPr bwMode="auto">
            <a:xfrm>
              <a:off x="3699933" y="4415670"/>
              <a:ext cx="4936067" cy="0"/>
            </a:xfrm>
            <a:prstGeom prst="line">
              <a:avLst/>
            </a:prstGeom>
            <a:noFill/>
            <a:ln w="5715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1" name="Line 69"/>
            <p:cNvSpPr>
              <a:spLocks noChangeShapeType="1"/>
            </p:cNvSpPr>
            <p:nvPr/>
          </p:nvSpPr>
          <p:spPr bwMode="auto">
            <a:xfrm>
              <a:off x="3699933" y="3581703"/>
              <a:ext cx="4936067" cy="0"/>
            </a:xfrm>
            <a:prstGeom prst="line">
              <a:avLst/>
            </a:prstGeom>
            <a:noFill/>
            <a:ln w="57150">
              <a:solidFill>
                <a:schemeClr va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graphicFrame>
          <p:nvGraphicFramePr>
            <p:cNvPr id="22" name="Object 70"/>
            <p:cNvGraphicFramePr>
              <a:graphicFrameLocks noChangeAspect="1"/>
            </p:cNvGraphicFramePr>
            <p:nvPr/>
          </p:nvGraphicFramePr>
          <p:xfrm>
            <a:off x="4709585" y="3211286"/>
            <a:ext cx="2916767" cy="1746251"/>
          </p:xfrm>
          <a:graphic>
            <a:graphicData uri="http://schemas.openxmlformats.org/presentationml/2006/ole">
              <mc:AlternateContent xmlns:mc="http://schemas.openxmlformats.org/markup-compatibility/2006">
                <mc:Choice xmlns:v="urn:schemas-microsoft-com:vml" Requires="v">
                  <p:oleObj spid="_x0000_s8208" name="VISIO" r:id="rId4" imgW="1687068" imgH="964692" progId="Visio.Drawing.6">
                    <p:embed/>
                  </p:oleObj>
                </mc:Choice>
                <mc:Fallback>
                  <p:oleObj name="VISIO" r:id="rId4" imgW="1687068" imgH="964692" progId="Visio.Drawing.6">
                    <p:embed/>
                    <p:pic>
                      <p:nvPicPr>
                        <p:cNvPr id="22"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585" y="3211286"/>
                          <a:ext cx="2916767" cy="174625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 name="Text Box 71"/>
            <p:cNvSpPr txBox="1">
              <a:spLocks noChangeArrowheads="1"/>
            </p:cNvSpPr>
            <p:nvPr/>
          </p:nvSpPr>
          <p:spPr bwMode="auto">
            <a:xfrm>
              <a:off x="5536150" y="3611338"/>
              <a:ext cx="1156663"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Internet</a:t>
              </a:r>
              <a:endParaRPr kumimoji="1" lang="zh-CN" altLang="en-US" sz="2000" dirty="0">
                <a:latin typeface="微软雅黑" panose="020B0503020204020204" pitchFamily="34" charset="-122"/>
                <a:ea typeface="微软雅黑" panose="020B0503020204020204" pitchFamily="34" charset="-122"/>
              </a:endParaRPr>
            </a:p>
          </p:txBody>
        </p:sp>
        <p:sp>
          <p:nvSpPr>
            <p:cNvPr id="24" name="Text Box 72"/>
            <p:cNvSpPr txBox="1">
              <a:spLocks noChangeArrowheads="1"/>
            </p:cNvSpPr>
            <p:nvPr/>
          </p:nvSpPr>
          <p:spPr bwMode="auto">
            <a:xfrm>
              <a:off x="5387493" y="2534535"/>
              <a:ext cx="1749645"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TCP </a:t>
              </a:r>
              <a:r>
                <a:rPr kumimoji="1" lang="zh-CN" altLang="en-US" sz="2000" dirty="0">
                  <a:latin typeface="微软雅黑" panose="020B0503020204020204" pitchFamily="34" charset="-122"/>
                  <a:ea typeface="微软雅黑" panose="020B0503020204020204" pitchFamily="34" charset="-122"/>
                </a:rPr>
                <a:t>控制连接</a:t>
              </a:r>
            </a:p>
          </p:txBody>
        </p:sp>
        <p:sp>
          <p:nvSpPr>
            <p:cNvPr id="25" name="Text Box 73"/>
            <p:cNvSpPr txBox="1">
              <a:spLocks noChangeArrowheads="1"/>
            </p:cNvSpPr>
            <p:nvPr/>
          </p:nvSpPr>
          <p:spPr bwMode="auto">
            <a:xfrm>
              <a:off x="4789916" y="4980581"/>
              <a:ext cx="1749645"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TCP </a:t>
              </a:r>
              <a:r>
                <a:rPr kumimoji="1" lang="zh-CN" altLang="en-US" sz="2000" dirty="0">
                  <a:latin typeface="微软雅黑" panose="020B0503020204020204" pitchFamily="34" charset="-122"/>
                  <a:ea typeface="微软雅黑" panose="020B0503020204020204" pitchFamily="34" charset="-122"/>
                </a:rPr>
                <a:t>数据连接</a:t>
              </a:r>
            </a:p>
          </p:txBody>
        </p:sp>
        <p:sp>
          <p:nvSpPr>
            <p:cNvPr id="26" name="Line 74"/>
            <p:cNvSpPr>
              <a:spLocks noChangeShapeType="1"/>
            </p:cNvSpPr>
            <p:nvPr/>
          </p:nvSpPr>
          <p:spPr bwMode="auto">
            <a:xfrm flipH="1" flipV="1">
              <a:off x="4485217" y="4415670"/>
              <a:ext cx="1234016" cy="64981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7" name="Line 75"/>
            <p:cNvSpPr>
              <a:spLocks noChangeShapeType="1"/>
            </p:cNvSpPr>
            <p:nvPr/>
          </p:nvSpPr>
          <p:spPr bwMode="auto">
            <a:xfrm flipV="1">
              <a:off x="6504517" y="4415670"/>
              <a:ext cx="1346200" cy="64981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8" name="Line 76"/>
            <p:cNvSpPr>
              <a:spLocks noChangeShapeType="1"/>
            </p:cNvSpPr>
            <p:nvPr/>
          </p:nvSpPr>
          <p:spPr bwMode="auto">
            <a:xfrm>
              <a:off x="6392333" y="3025020"/>
              <a:ext cx="1458384" cy="556684"/>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9" name="Line 77"/>
            <p:cNvSpPr>
              <a:spLocks noChangeShapeType="1"/>
            </p:cNvSpPr>
            <p:nvPr/>
          </p:nvSpPr>
          <p:spPr bwMode="auto">
            <a:xfrm flipH="1">
              <a:off x="4373033" y="3025020"/>
              <a:ext cx="1346200" cy="556684"/>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0" name="Oval 78"/>
            <p:cNvSpPr>
              <a:spLocks noChangeArrowheads="1"/>
            </p:cNvSpPr>
            <p:nvPr/>
          </p:nvSpPr>
          <p:spPr bwMode="auto">
            <a:xfrm>
              <a:off x="2017184" y="2561470"/>
              <a:ext cx="1682749" cy="558800"/>
            </a:xfrm>
            <a:prstGeom prst="ellipse">
              <a:avLst/>
            </a:prstGeom>
            <a:solidFill>
              <a:srgbClr val="99FF33"/>
            </a:solidFill>
            <a:ln w="9525">
              <a:solidFill>
                <a:schemeClr val="tx1"/>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用户界面</a:t>
              </a:r>
            </a:p>
          </p:txBody>
        </p:sp>
        <p:sp>
          <p:nvSpPr>
            <p:cNvPr id="31" name="Line 79"/>
            <p:cNvSpPr>
              <a:spLocks noChangeShapeType="1"/>
            </p:cNvSpPr>
            <p:nvPr/>
          </p:nvSpPr>
          <p:spPr bwMode="auto">
            <a:xfrm>
              <a:off x="2914651" y="3861103"/>
              <a:ext cx="0" cy="2772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2" name="Oval 80"/>
            <p:cNvSpPr>
              <a:spLocks noChangeArrowheads="1"/>
            </p:cNvSpPr>
            <p:nvPr/>
          </p:nvSpPr>
          <p:spPr bwMode="auto">
            <a:xfrm>
              <a:off x="2017184" y="3304420"/>
              <a:ext cx="1682749" cy="556684"/>
            </a:xfrm>
            <a:prstGeom prst="ellipse">
              <a:avLst/>
            </a:prstGeom>
            <a:solidFill>
              <a:srgbClr val="FFCCCC"/>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a:latin typeface="微软雅黑" panose="020B0503020204020204" pitchFamily="34" charset="-122"/>
                  <a:ea typeface="微软雅黑" panose="020B0503020204020204" pitchFamily="34" charset="-122"/>
                </a:rPr>
                <a:t>控制进程</a:t>
              </a:r>
            </a:p>
          </p:txBody>
        </p:sp>
        <p:sp>
          <p:nvSpPr>
            <p:cNvPr id="33" name="Oval 81"/>
            <p:cNvSpPr>
              <a:spLocks noChangeArrowheads="1"/>
            </p:cNvSpPr>
            <p:nvPr/>
          </p:nvSpPr>
          <p:spPr bwMode="auto">
            <a:xfrm>
              <a:off x="2017184" y="4047371"/>
              <a:ext cx="1682749" cy="740833"/>
            </a:xfrm>
            <a:prstGeom prst="ellipse">
              <a:avLst/>
            </a:prstGeom>
            <a:solidFill>
              <a:srgbClr val="CCECFF"/>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数据传输</a:t>
              </a:r>
            </a:p>
            <a:p>
              <a:pPr algn="ctr" eaLnBrk="1" hangingPunct="1"/>
              <a:r>
                <a:rPr kumimoji="1" lang="zh-CN" altLang="en-US" sz="2000" dirty="0">
                  <a:latin typeface="微软雅黑" panose="020B0503020204020204" pitchFamily="34" charset="-122"/>
                  <a:ea typeface="微软雅黑" panose="020B0503020204020204" pitchFamily="34" charset="-122"/>
                </a:rPr>
                <a:t>进程</a:t>
              </a:r>
            </a:p>
          </p:txBody>
        </p:sp>
        <p:sp>
          <p:nvSpPr>
            <p:cNvPr id="34" name="Line 82"/>
            <p:cNvSpPr>
              <a:spLocks noChangeShapeType="1"/>
            </p:cNvSpPr>
            <p:nvPr/>
          </p:nvSpPr>
          <p:spPr bwMode="auto">
            <a:xfrm>
              <a:off x="9533467" y="3861103"/>
              <a:ext cx="0" cy="2772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5" name="Oval 83"/>
            <p:cNvSpPr>
              <a:spLocks noChangeArrowheads="1"/>
            </p:cNvSpPr>
            <p:nvPr/>
          </p:nvSpPr>
          <p:spPr bwMode="auto">
            <a:xfrm>
              <a:off x="8636001" y="4047371"/>
              <a:ext cx="1682751" cy="740833"/>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数据传输</a:t>
              </a:r>
            </a:p>
            <a:p>
              <a:pPr algn="ctr" eaLnBrk="1" hangingPunct="1"/>
              <a:r>
                <a:rPr kumimoji="1" lang="zh-CN" altLang="en-US" sz="2000" dirty="0">
                  <a:latin typeface="微软雅黑" panose="020B0503020204020204" pitchFamily="34" charset="-122"/>
                  <a:ea typeface="微软雅黑" panose="020B0503020204020204" pitchFamily="34" charset="-122"/>
                </a:rPr>
                <a:t>进程</a:t>
              </a:r>
            </a:p>
          </p:txBody>
        </p:sp>
        <p:sp>
          <p:nvSpPr>
            <p:cNvPr id="90" name="Text Box 72"/>
            <p:cNvSpPr txBox="1">
              <a:spLocks noChangeArrowheads="1"/>
            </p:cNvSpPr>
            <p:nvPr/>
          </p:nvSpPr>
          <p:spPr bwMode="auto">
            <a:xfrm>
              <a:off x="7166051" y="2645991"/>
              <a:ext cx="1462708"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panose="020B0503020204020204" pitchFamily="34" charset="-122"/>
                  <a:ea typeface="微软雅黑" panose="020B0503020204020204" pitchFamily="34" charset="-122"/>
                </a:rPr>
                <a:t>TCP21</a:t>
              </a:r>
              <a:r>
                <a:rPr kumimoji="1" lang="zh-CN" altLang="en-US" sz="2000" dirty="0">
                  <a:solidFill>
                    <a:srgbClr val="FF0000"/>
                  </a:solidFill>
                  <a:latin typeface="微软雅黑" panose="020B0503020204020204" pitchFamily="34" charset="-122"/>
                  <a:ea typeface="微软雅黑" panose="020B0503020204020204" pitchFamily="34" charset="-122"/>
                </a:rPr>
                <a:t>端口</a:t>
              </a:r>
            </a:p>
          </p:txBody>
        </p:sp>
        <p:sp>
          <p:nvSpPr>
            <p:cNvPr id="92" name="Text Box 72"/>
            <p:cNvSpPr txBox="1">
              <a:spLocks noChangeArrowheads="1"/>
            </p:cNvSpPr>
            <p:nvPr/>
          </p:nvSpPr>
          <p:spPr bwMode="auto">
            <a:xfrm>
              <a:off x="7045670" y="4916275"/>
              <a:ext cx="1462708"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panose="020B0503020204020204" pitchFamily="34" charset="-122"/>
                  <a:ea typeface="微软雅黑" panose="020B0503020204020204" pitchFamily="34" charset="-122"/>
                </a:rPr>
                <a:t>TCP20</a:t>
              </a:r>
              <a:r>
                <a:rPr kumimoji="1" lang="zh-CN" altLang="en-US" sz="2000" dirty="0">
                  <a:solidFill>
                    <a:srgbClr val="FF0000"/>
                  </a:solidFill>
                  <a:latin typeface="微软雅黑" panose="020B0503020204020204" pitchFamily="34" charset="-122"/>
                  <a:ea typeface="微软雅黑" panose="020B0503020204020204" pitchFamily="34" charset="-122"/>
                </a:rPr>
                <a:t>端口</a:t>
              </a:r>
            </a:p>
          </p:txBody>
        </p:sp>
      </p:grpSp>
      <p:cxnSp>
        <p:nvCxnSpPr>
          <p:cNvPr id="3" name="直接连接符 2"/>
          <p:cNvCxnSpPr>
            <a:stCxn id="90" idx="2"/>
            <a:endCxn id="21" idx="1"/>
          </p:cNvCxnSpPr>
          <p:nvPr/>
        </p:nvCxnSpPr>
        <p:spPr>
          <a:xfrm>
            <a:off x="7897405" y="4401346"/>
            <a:ext cx="738595" cy="4236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92" idx="0"/>
            <a:endCxn id="35" idx="2"/>
          </p:cNvCxnSpPr>
          <p:nvPr/>
        </p:nvCxnSpPr>
        <p:spPr>
          <a:xfrm flipV="1">
            <a:off x="7777024" y="5560954"/>
            <a:ext cx="858977" cy="4388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灯片编号占位符 3">
            <a:extLst>
              <a:ext uri="{FF2B5EF4-FFF2-40B4-BE49-F238E27FC236}">
                <a16:creationId xmlns:a16="http://schemas.microsoft.com/office/drawing/2014/main" id="{86518391-AF81-46DD-95AD-23CF82253B1B}"/>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77</a:t>
            </a:fld>
            <a:endParaRPr lang="en-US" dirty="0"/>
          </a:p>
        </p:txBody>
      </p:sp>
    </p:spTree>
    <p:extLst>
      <p:ext uri="{BB962C8B-B14F-4D97-AF65-F5344CB8AC3E}">
        <p14:creationId xmlns:p14="http://schemas.microsoft.com/office/powerpoint/2010/main" val="2661887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030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0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TFTP</a:t>
            </a:r>
            <a:r>
              <a:rPr lang="zh-CN" altLang="en-US" dirty="0">
                <a:latin typeface="微软雅黑" panose="020B0503020204020204" pitchFamily="34" charset="-122"/>
                <a:ea typeface="微软雅黑" panose="020B0503020204020204" pitchFamily="34" charset="-122"/>
              </a:rPr>
              <a:t>：更简单的文件传输协议</a:t>
            </a:r>
            <a:endParaRPr lang="en-US" altLang="zh-CN" dirty="0">
              <a:latin typeface="微软雅黑" panose="020B0503020204020204" pitchFamily="34" charset="-122"/>
              <a:ea typeface="微软雅黑" panose="020B0503020204020204" pitchFamily="34" charset="-122"/>
            </a:endParaRPr>
          </a:p>
        </p:txBody>
      </p:sp>
      <p:sp>
        <p:nvSpPr>
          <p:cNvPr id="28677" name="Rectangle 3"/>
          <p:cNvSpPr>
            <a:spLocks noGrp="1" noChangeArrowheads="1"/>
          </p:cNvSpPr>
          <p:nvPr>
            <p:ph idx="1"/>
          </p:nvPr>
        </p:nvSpPr>
        <p:spPr>
          <a:xfrm>
            <a:off x="722026" y="1398180"/>
            <a:ext cx="5145373" cy="4525963"/>
          </a:xfrm>
        </p:spPr>
        <p:txBody>
          <a:bodyPr>
            <a:no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rPr>
              <a:t>简单文件传输协议</a:t>
            </a:r>
            <a:r>
              <a:rPr lang="en-US" altLang="zh-CN" sz="2400" dirty="0">
                <a:latin typeface="微软雅黑" panose="020B0503020204020204" pitchFamily="34" charset="-122"/>
                <a:ea typeface="微软雅黑" panose="020B0503020204020204" pitchFamily="34" charset="-122"/>
              </a:rPr>
              <a:t>TFTP</a:t>
            </a:r>
          </a:p>
          <a:p>
            <a:pPr lvl="1" algn="just">
              <a:lnSpc>
                <a:spcPct val="130000"/>
              </a:lnSpc>
            </a:pPr>
            <a:r>
              <a:rPr lang="en-US" altLang="zh-CN" sz="2000" dirty="0">
                <a:latin typeface="微软雅黑" panose="020B0503020204020204" pitchFamily="34" charset="-122"/>
                <a:ea typeface="微软雅黑" panose="020B0503020204020204" pitchFamily="34" charset="-122"/>
              </a:rPr>
              <a:t>TFTP(Trivial File Transfer Protocol) </a:t>
            </a:r>
            <a:r>
              <a:rPr lang="zh-CN" altLang="en-US" sz="2000" dirty="0">
                <a:latin typeface="微软雅黑" panose="020B0503020204020204" pitchFamily="34" charset="-122"/>
                <a:ea typeface="微软雅黑" panose="020B0503020204020204" pitchFamily="34" charset="-122"/>
              </a:rPr>
              <a:t>是一个很小且易于实现的文件传输协议</a:t>
            </a:r>
          </a:p>
          <a:p>
            <a:pPr lvl="1" algn="just">
              <a:lnSpc>
                <a:spcPct val="130000"/>
              </a:lnSpc>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方式和</a:t>
            </a: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协议实现</a:t>
            </a:r>
          </a:p>
          <a:p>
            <a:pPr lvl="1" algn="just">
              <a:lnSpc>
                <a:spcPct val="130000"/>
              </a:lnSpc>
            </a:pPr>
            <a:r>
              <a:rPr lang="zh-CN" altLang="en-US" sz="2000" dirty="0">
                <a:latin typeface="微软雅黑" panose="020B0503020204020204" pitchFamily="34" charset="-122"/>
                <a:ea typeface="微软雅黑" panose="020B0503020204020204" pitchFamily="34" charset="-122"/>
              </a:rPr>
              <a:t>只支持文件传输而不支持交互</a:t>
            </a:r>
          </a:p>
          <a:p>
            <a:pPr lvl="1" algn="just">
              <a:lnSpc>
                <a:spcPct val="130000"/>
              </a:lnSpc>
            </a:pPr>
            <a:r>
              <a:rPr lang="zh-CN" altLang="en-US" sz="2000" dirty="0">
                <a:latin typeface="微软雅黑" panose="020B0503020204020204" pitchFamily="34" charset="-122"/>
                <a:ea typeface="微软雅黑" panose="020B0503020204020204" pitchFamily="34" charset="-122"/>
              </a:rPr>
              <a:t>没有庞大的命令集，没有列目录的功能，也不能对用户进行身份鉴别 </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t>支持</a:t>
            </a:r>
            <a:r>
              <a:rPr lang="en-US" altLang="zh-CN" sz="2000" dirty="0"/>
              <a:t>ASCII </a:t>
            </a:r>
            <a:r>
              <a:rPr lang="zh-CN" altLang="en-US" sz="2000" dirty="0"/>
              <a:t>码或二进制传送</a:t>
            </a:r>
          </a:p>
          <a:p>
            <a:pPr lvl="1" algn="just">
              <a:lnSpc>
                <a:spcPct val="130000"/>
              </a:lnSpc>
            </a:pPr>
            <a:r>
              <a:rPr lang="zh-CN" altLang="en-US" sz="2000" dirty="0"/>
              <a:t>支持对文件进行读或写</a:t>
            </a:r>
          </a:p>
          <a:p>
            <a:pPr lvl="1" algn="just">
              <a:lnSpc>
                <a:spcPct val="130000"/>
              </a:lnSpc>
            </a:pPr>
            <a:r>
              <a:rPr lang="zh-CN" altLang="en-US" sz="2000" dirty="0"/>
              <a:t>使用很简单的首部</a:t>
            </a:r>
            <a:endParaRPr lang="en-US" altLang="zh-CN" sz="2000" dirty="0"/>
          </a:p>
          <a:p>
            <a:pPr lvl="1" algn="just">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与</a:t>
            </a:r>
            <a:r>
              <a:rPr lang="en-US" altLang="zh-CN" sz="2000" dirty="0">
                <a:solidFill>
                  <a:srgbClr val="FF0000"/>
                </a:solidFill>
                <a:latin typeface="微软雅黑" panose="020B0503020204020204" pitchFamily="34" charset="-122"/>
                <a:ea typeface="微软雅黑" panose="020B0503020204020204" pitchFamily="34" charset="-122"/>
              </a:rPr>
              <a:t>FTP</a:t>
            </a:r>
            <a:r>
              <a:rPr lang="zh-CN" altLang="en-US" sz="2000" dirty="0">
                <a:solidFill>
                  <a:srgbClr val="FF0000"/>
                </a:solidFill>
                <a:latin typeface="微软雅黑" panose="020B0503020204020204" pitchFamily="34" charset="-122"/>
                <a:ea typeface="微软雅黑" panose="020B0503020204020204" pitchFamily="34" charset="-122"/>
              </a:rPr>
              <a:t>是两个不同协议</a:t>
            </a:r>
          </a:p>
        </p:txBody>
      </p:sp>
      <p:sp>
        <p:nvSpPr>
          <p:cNvPr id="7" name="内容占位符 2"/>
          <p:cNvSpPr txBox="1">
            <a:spLocks/>
          </p:cNvSpPr>
          <p:nvPr/>
        </p:nvSpPr>
        <p:spPr>
          <a:xfrm>
            <a:off x="5943600" y="1383095"/>
            <a:ext cx="6098177" cy="5057682"/>
          </a:xfrm>
          <a:prstGeom prst="rect">
            <a:avLst/>
          </a:prstGeom>
        </p:spPr>
        <p:txBody>
          <a:bodyPr vert="horz" lIns="91440" tIns="45720" rIns="91440" bIns="45720" rtlCol="0">
            <a:norm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2400" dirty="0"/>
              <a:t>TFTP</a:t>
            </a:r>
            <a:r>
              <a:rPr lang="zh-CN" altLang="en-US" sz="2400" dirty="0"/>
              <a:t>的数据传输</a:t>
            </a:r>
            <a:endParaRPr lang="en-US" altLang="zh-CN" sz="2400" dirty="0"/>
          </a:p>
          <a:p>
            <a:pPr lvl="1" algn="just">
              <a:lnSpc>
                <a:spcPct val="130000"/>
              </a:lnSpc>
            </a:pPr>
            <a:r>
              <a:rPr lang="zh-CN" altLang="en-US" sz="2000" dirty="0"/>
              <a:t>以</a:t>
            </a:r>
            <a:r>
              <a:rPr lang="en-US" altLang="zh-CN" sz="2000" dirty="0"/>
              <a:t>PDU</a:t>
            </a:r>
            <a:r>
              <a:rPr lang="zh-CN" altLang="en-US" sz="2000" dirty="0"/>
              <a:t>为单位进行传输</a:t>
            </a:r>
            <a:endParaRPr lang="en-US" altLang="zh-CN" sz="2000" dirty="0"/>
          </a:p>
          <a:p>
            <a:pPr lvl="1" algn="just">
              <a:lnSpc>
                <a:spcPct val="130000"/>
              </a:lnSpc>
            </a:pPr>
            <a:r>
              <a:rPr lang="en-US" altLang="zh-CN" sz="2000" dirty="0"/>
              <a:t>PDU</a:t>
            </a:r>
            <a:r>
              <a:rPr lang="zh-CN" altLang="en-US" sz="2000" dirty="0"/>
              <a:t>也称为文件块 </a:t>
            </a:r>
            <a:r>
              <a:rPr lang="en-US" altLang="zh-CN" sz="2000" dirty="0"/>
              <a:t>(block)</a:t>
            </a:r>
            <a:r>
              <a:rPr lang="zh-CN" altLang="en-US" sz="2000" dirty="0"/>
              <a:t>，按序从</a:t>
            </a:r>
            <a:r>
              <a:rPr lang="en-US" altLang="zh-CN" sz="2000" dirty="0"/>
              <a:t>1</a:t>
            </a:r>
            <a:r>
              <a:rPr lang="zh-CN" altLang="en-US" sz="2000" dirty="0"/>
              <a:t>开始编号</a:t>
            </a:r>
          </a:p>
          <a:p>
            <a:pPr lvl="1" algn="just">
              <a:lnSpc>
                <a:spcPct val="130000"/>
              </a:lnSpc>
            </a:pPr>
            <a:r>
              <a:rPr lang="zh-CN" altLang="en-US" sz="2000" dirty="0"/>
              <a:t>每次传送的数据</a:t>
            </a:r>
            <a:r>
              <a:rPr lang="en-US" altLang="zh-CN" sz="2000" dirty="0"/>
              <a:t>PDU</a:t>
            </a:r>
            <a:r>
              <a:rPr lang="zh-CN" altLang="en-US" sz="2000" dirty="0"/>
              <a:t>中有</a:t>
            </a:r>
            <a:r>
              <a:rPr lang="en-US" altLang="zh-CN" sz="2000" dirty="0"/>
              <a:t>512</a:t>
            </a:r>
            <a:r>
              <a:rPr lang="zh-CN" altLang="en-US" sz="2000" dirty="0"/>
              <a:t>字节的数据，但最后一次可不足</a:t>
            </a:r>
            <a:r>
              <a:rPr lang="en-US" altLang="zh-CN" sz="2000" dirty="0"/>
              <a:t>512</a:t>
            </a:r>
            <a:r>
              <a:rPr lang="zh-CN" altLang="en-US" sz="2000" dirty="0"/>
              <a:t>字节</a:t>
            </a:r>
            <a:endParaRPr lang="en-US" altLang="zh-CN" sz="2000" dirty="0"/>
          </a:p>
          <a:p>
            <a:pPr lvl="1" algn="just">
              <a:lnSpc>
                <a:spcPct val="130000"/>
              </a:lnSpc>
            </a:pPr>
            <a:r>
              <a:rPr lang="zh-CN" altLang="en-US" sz="2000" dirty="0"/>
              <a:t>若文件长度恰好为</a:t>
            </a:r>
            <a:r>
              <a:rPr lang="en-US" altLang="zh-CN" sz="2000" dirty="0"/>
              <a:t>512</a:t>
            </a:r>
            <a:r>
              <a:rPr lang="zh-CN" altLang="en-US" sz="2000" dirty="0"/>
              <a:t>字节的整数倍，则在文件传输完毕后，还必须在最后发送一个只含首部而无数据的数据 </a:t>
            </a:r>
            <a:r>
              <a:rPr lang="en-US" altLang="zh-CN" sz="2000" dirty="0"/>
              <a:t>PDU</a:t>
            </a:r>
            <a:endParaRPr lang="zh-CN" altLang="en-US" sz="2000" dirty="0"/>
          </a:p>
          <a:p>
            <a:pPr lvl="1" algn="just">
              <a:lnSpc>
                <a:spcPct val="130000"/>
              </a:lnSpc>
            </a:pPr>
            <a:r>
              <a:rPr lang="zh-CN" altLang="en-US" sz="2000" dirty="0"/>
              <a:t>若文件长度不是</a:t>
            </a:r>
            <a:r>
              <a:rPr lang="en-US" altLang="zh-CN" sz="2000" dirty="0"/>
              <a:t>512</a:t>
            </a:r>
            <a:r>
              <a:rPr lang="zh-CN" altLang="en-US" sz="2000" dirty="0"/>
              <a:t>字节的整数倍，则最后传送数据</a:t>
            </a:r>
            <a:r>
              <a:rPr lang="en-US" altLang="zh-CN" sz="2000" dirty="0"/>
              <a:t>PDU</a:t>
            </a:r>
            <a:r>
              <a:rPr lang="zh-CN" altLang="en-US" sz="2000" dirty="0"/>
              <a:t>的数据字段一定不满</a:t>
            </a:r>
            <a:r>
              <a:rPr lang="en-US" altLang="zh-CN" sz="2000" dirty="0"/>
              <a:t>512</a:t>
            </a:r>
            <a:r>
              <a:rPr lang="zh-CN" altLang="en-US" sz="2000" dirty="0"/>
              <a:t>字节，这正好可作为文件结束的标志</a:t>
            </a:r>
            <a:endParaRPr lang="zh-CN" altLang="en-US" sz="2400" dirty="0"/>
          </a:p>
        </p:txBody>
      </p:sp>
      <p:sp>
        <p:nvSpPr>
          <p:cNvPr id="6" name="灯片编号占位符 3">
            <a:extLst>
              <a:ext uri="{FF2B5EF4-FFF2-40B4-BE49-F238E27FC236}">
                <a16:creationId xmlns:a16="http://schemas.microsoft.com/office/drawing/2014/main" id="{8E1E623B-4802-42C5-B324-D940A17E6454}"/>
              </a:ext>
            </a:extLst>
          </p:cNvPr>
          <p:cNvSpPr>
            <a:spLocks noGrp="1"/>
          </p:cNvSpPr>
          <p:nvPr>
            <p:ph type="sldNum" sz="quarter" idx="11"/>
          </p:nvPr>
        </p:nvSpPr>
        <p:spPr>
          <a:xfrm>
            <a:off x="9283433" y="6537326"/>
            <a:ext cx="2844800" cy="320675"/>
          </a:xfrm>
        </p:spPr>
        <p:txBody>
          <a:bodyPr/>
          <a:lstStyle/>
          <a:p>
            <a:pPr>
              <a:defRPr/>
            </a:pPr>
            <a:fld id="{3FFE790D-BCFB-4008-9260-CA63AEE325FD}" type="slidenum">
              <a:rPr lang="en-US" smtClean="0"/>
              <a:pPr>
                <a:defRPr/>
              </a:pPr>
              <a:t>78</a:t>
            </a:fld>
            <a:endParaRPr lang="en-US" dirty="0"/>
          </a:p>
        </p:txBody>
      </p:sp>
    </p:spTree>
    <p:extLst>
      <p:ext uri="{BB962C8B-B14F-4D97-AF65-F5344CB8AC3E}">
        <p14:creationId xmlns:p14="http://schemas.microsoft.com/office/powerpoint/2010/main" val="3844369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TFTP</a:t>
            </a:r>
            <a:r>
              <a:rPr lang="zh-CN" altLang="en-US" dirty="0">
                <a:latin typeface="微软雅黑" panose="020B0503020204020204" pitchFamily="34" charset="-122"/>
                <a:ea typeface="微软雅黑" panose="020B0503020204020204" pitchFamily="34" charset="-122"/>
              </a:rPr>
              <a:t>：更简单的文件传输协议</a:t>
            </a:r>
            <a:endParaRPr lang="zh-CN" altLang="en-US" dirty="0"/>
          </a:p>
        </p:txBody>
      </p:sp>
      <p:sp>
        <p:nvSpPr>
          <p:cNvPr id="3" name="内容占位符 2"/>
          <p:cNvSpPr>
            <a:spLocks noGrp="1"/>
          </p:cNvSpPr>
          <p:nvPr>
            <p:ph idx="1"/>
          </p:nvPr>
        </p:nvSpPr>
        <p:spPr/>
        <p:txBody>
          <a:bodyPr>
            <a:normAutofit/>
          </a:bodyPr>
          <a:lstStyle/>
          <a:p>
            <a:pPr algn="just">
              <a:lnSpc>
                <a:spcPct val="130000"/>
              </a:lnSpc>
            </a:pPr>
            <a:r>
              <a:rPr lang="en-US" altLang="zh-CN" sz="2400" dirty="0"/>
              <a:t>TFTP </a:t>
            </a:r>
            <a:r>
              <a:rPr lang="zh-CN" altLang="en-US" sz="2400" dirty="0"/>
              <a:t>的工作过程</a:t>
            </a:r>
            <a:endParaRPr lang="en-US" altLang="zh-CN" sz="2400" dirty="0"/>
          </a:p>
          <a:p>
            <a:pPr lvl="1" algn="just">
              <a:lnSpc>
                <a:spcPct val="130000"/>
              </a:lnSpc>
            </a:pPr>
            <a:r>
              <a:rPr lang="zh-CN" altLang="en-US" sz="2000" dirty="0"/>
              <a:t>每发送完一个文件块后就等待对方的确认，确认时应指明所确认的块编号</a:t>
            </a:r>
          </a:p>
          <a:p>
            <a:pPr lvl="1" algn="just">
              <a:lnSpc>
                <a:spcPct val="130000"/>
              </a:lnSpc>
            </a:pPr>
            <a:r>
              <a:rPr lang="zh-CN" altLang="en-US" sz="2000" dirty="0"/>
              <a:t>发完数据后在规定时间内收不到确认就要重发该数据</a:t>
            </a:r>
            <a:r>
              <a:rPr lang="en-US" altLang="zh-CN" sz="2000" dirty="0"/>
              <a:t>PDU</a:t>
            </a:r>
            <a:endParaRPr lang="zh-CN" altLang="en-US" sz="2000" dirty="0"/>
          </a:p>
          <a:p>
            <a:pPr lvl="1" algn="just">
              <a:lnSpc>
                <a:spcPct val="130000"/>
              </a:lnSpc>
            </a:pPr>
            <a:r>
              <a:rPr lang="zh-CN" altLang="en-US" sz="2000"/>
              <a:t>文件请求方若</a:t>
            </a:r>
            <a:r>
              <a:rPr lang="zh-CN" altLang="en-US" sz="2000" dirty="0"/>
              <a:t>在规定时间内收不到下一个文件块，也要重发</a:t>
            </a:r>
            <a:r>
              <a:rPr lang="zh-CN" altLang="en-US" sz="2000" dirty="0">
                <a:solidFill>
                  <a:srgbClr val="FF0000"/>
                </a:solidFill>
              </a:rPr>
              <a:t>确认</a:t>
            </a:r>
            <a:r>
              <a:rPr lang="en-US" altLang="zh-CN" sz="2000" dirty="0">
                <a:solidFill>
                  <a:srgbClr val="FF0000"/>
                </a:solidFill>
              </a:rPr>
              <a:t>PDU</a:t>
            </a:r>
            <a:r>
              <a:rPr lang="zh-CN" altLang="en-US" sz="2000" dirty="0"/>
              <a:t>。这样就能保证文件的传输不会因某一个数据</a:t>
            </a:r>
            <a:r>
              <a:rPr lang="en-US" altLang="zh-CN" sz="2000" dirty="0"/>
              <a:t>PDU</a:t>
            </a:r>
            <a:r>
              <a:rPr lang="zh-CN" altLang="en-US" sz="2000" dirty="0"/>
              <a:t>的丢失而失败</a:t>
            </a:r>
            <a:endParaRPr lang="en-US" altLang="zh-CN" sz="2000" dirty="0"/>
          </a:p>
          <a:p>
            <a:pPr lvl="1" algn="just">
              <a:lnSpc>
                <a:spcPct val="130000"/>
              </a:lnSpc>
            </a:pPr>
            <a:r>
              <a:rPr lang="zh-CN" altLang="en-US" sz="2000" dirty="0"/>
              <a:t>开始工作时，</a:t>
            </a:r>
            <a:r>
              <a:rPr lang="en-US" altLang="zh-CN" sz="2000" dirty="0"/>
              <a:t>TFTP</a:t>
            </a:r>
            <a:r>
              <a:rPr lang="zh-CN" altLang="en-US" sz="2000" dirty="0"/>
              <a:t>客户进程发送一个读请求</a:t>
            </a:r>
            <a:r>
              <a:rPr lang="en-US" altLang="zh-CN" sz="2000" dirty="0"/>
              <a:t>PDU</a:t>
            </a:r>
            <a:r>
              <a:rPr lang="zh-CN" altLang="en-US" sz="2000" dirty="0"/>
              <a:t>或写请求</a:t>
            </a:r>
            <a:r>
              <a:rPr lang="en-US" altLang="zh-CN" sz="2000" dirty="0"/>
              <a:t>PDU</a:t>
            </a:r>
            <a:r>
              <a:rPr lang="zh-CN" altLang="en-US" sz="2000" dirty="0"/>
              <a:t>给</a:t>
            </a:r>
            <a:r>
              <a:rPr lang="en-US" altLang="zh-CN" sz="2000" dirty="0"/>
              <a:t>TFTP</a:t>
            </a:r>
            <a:r>
              <a:rPr lang="zh-CN" altLang="en-US" sz="2000" dirty="0"/>
              <a:t>服务器进程，其</a:t>
            </a:r>
            <a:r>
              <a:rPr lang="en-US" altLang="zh-CN" sz="2000" dirty="0">
                <a:solidFill>
                  <a:srgbClr val="FF0000"/>
                </a:solidFill>
              </a:rPr>
              <a:t>UDP</a:t>
            </a:r>
            <a:r>
              <a:rPr lang="zh-CN" altLang="en-US" sz="2000" dirty="0">
                <a:solidFill>
                  <a:srgbClr val="FF0000"/>
                </a:solidFill>
              </a:rPr>
              <a:t>端口号为</a:t>
            </a:r>
            <a:r>
              <a:rPr lang="en-US" altLang="zh-CN" sz="2000" dirty="0">
                <a:solidFill>
                  <a:srgbClr val="FF0000"/>
                </a:solidFill>
              </a:rPr>
              <a:t>69</a:t>
            </a:r>
            <a:endParaRPr lang="zh-CN" altLang="en-US" sz="2000" dirty="0">
              <a:solidFill>
                <a:srgbClr val="FF0000"/>
              </a:solidFill>
            </a:endParaRPr>
          </a:p>
          <a:p>
            <a:pPr lvl="1" algn="just">
              <a:lnSpc>
                <a:spcPct val="130000"/>
              </a:lnSpc>
            </a:pPr>
            <a:r>
              <a:rPr lang="en-US" altLang="zh-CN" sz="2000" dirty="0"/>
              <a:t>TFTP</a:t>
            </a:r>
            <a:r>
              <a:rPr lang="zh-CN" altLang="en-US" sz="2000" dirty="0"/>
              <a:t>服务器进程要选择一个新的端口和</a:t>
            </a:r>
            <a:r>
              <a:rPr lang="en-US" altLang="zh-CN" sz="2000" dirty="0"/>
              <a:t>TFTP</a:t>
            </a:r>
            <a:r>
              <a:rPr lang="zh-CN" altLang="en-US" sz="2000" dirty="0"/>
              <a:t>客户进程进行通信</a:t>
            </a:r>
            <a:endParaRPr lang="zh-CN" altLang="en-US" sz="2400" dirty="0"/>
          </a:p>
        </p:txBody>
      </p:sp>
      <p:sp>
        <p:nvSpPr>
          <p:cNvPr id="4" name="灯片编号占位符 3"/>
          <p:cNvSpPr>
            <a:spLocks noGrp="1"/>
          </p:cNvSpPr>
          <p:nvPr>
            <p:ph type="sldNum" sz="quarter" idx="4294967295"/>
          </p:nvPr>
        </p:nvSpPr>
        <p:spPr/>
        <p:txBody>
          <a:bodyPr/>
          <a:lstStyle/>
          <a:p>
            <a:fld id="{8D4D1E41-7A09-AB4A-A4E1-09765ADA2698}" type="slidenum">
              <a:rPr kumimoji="1" lang="zh-CN" altLang="en-US" smtClean="0"/>
              <a:t>79</a:t>
            </a:fld>
            <a:endParaRPr kumimoji="1" lang="zh-CN" altLang="en-US" dirty="0"/>
          </a:p>
        </p:txBody>
      </p:sp>
    </p:spTree>
    <p:extLst>
      <p:ext uri="{BB962C8B-B14F-4D97-AF65-F5344CB8AC3E}">
        <p14:creationId xmlns:p14="http://schemas.microsoft.com/office/powerpoint/2010/main" val="332631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F5BBE-79D5-4A7E-9B4C-C208408C91ED}"/>
              </a:ext>
            </a:extLst>
          </p:cNvPr>
          <p:cNvSpPr>
            <a:spLocks noGrp="1"/>
          </p:cNvSpPr>
          <p:nvPr>
            <p:ph type="title"/>
          </p:nvPr>
        </p:nvSpPr>
        <p:spPr/>
        <p:txBody>
          <a:bodyPr/>
          <a:lstStyle/>
          <a:p>
            <a:r>
              <a:rPr lang="en-US" altLang="zh-CN" dirty="0"/>
              <a:t>P2P</a:t>
            </a:r>
            <a:r>
              <a:rPr lang="zh-CN" altLang="en-US" dirty="0"/>
              <a:t>核心问题：</a:t>
            </a:r>
            <a:r>
              <a:rPr lang="en-US" altLang="zh-CN" dirty="0"/>
              <a:t>Peer</a:t>
            </a:r>
            <a:r>
              <a:rPr lang="zh-CN" altLang="en-US" dirty="0"/>
              <a:t>索引</a:t>
            </a:r>
          </a:p>
        </p:txBody>
      </p:sp>
      <p:sp>
        <p:nvSpPr>
          <p:cNvPr id="3" name="内容占位符 2">
            <a:extLst>
              <a:ext uri="{FF2B5EF4-FFF2-40B4-BE49-F238E27FC236}">
                <a16:creationId xmlns:a16="http://schemas.microsoft.com/office/drawing/2014/main" id="{37695FF5-E2AA-4F1D-B994-417BAB7E6A37}"/>
              </a:ext>
            </a:extLst>
          </p:cNvPr>
          <p:cNvSpPr>
            <a:spLocks noGrp="1"/>
          </p:cNvSpPr>
          <p:nvPr>
            <p:ph idx="1"/>
          </p:nvPr>
        </p:nvSpPr>
        <p:spPr/>
        <p:txBody>
          <a:bodyPr/>
          <a:lstStyle/>
          <a:p>
            <a:r>
              <a:rPr lang="en-US" altLang="zh-CN" dirty="0"/>
              <a:t>P2P</a:t>
            </a:r>
            <a:r>
              <a:rPr lang="zh-CN" altLang="en-US" dirty="0"/>
              <a:t>协议中，资源</a:t>
            </a:r>
            <a:r>
              <a:rPr lang="zh-CN" altLang="en-US" dirty="0">
                <a:solidFill>
                  <a:srgbClr val="C00000"/>
                </a:solidFill>
              </a:rPr>
              <a:t>索引</a:t>
            </a:r>
            <a:r>
              <a:rPr lang="zh-CN" altLang="en-US" dirty="0"/>
              <a:t>都是最关键的问题</a:t>
            </a:r>
            <a:endParaRPr lang="en-US" altLang="zh-CN" dirty="0"/>
          </a:p>
          <a:p>
            <a:pPr lvl="1"/>
            <a:r>
              <a:rPr lang="zh-CN" altLang="en-US" dirty="0"/>
              <a:t>目标：给定资源，查询拥有资源的</a:t>
            </a:r>
            <a:r>
              <a:rPr lang="en-US" altLang="zh-CN" dirty="0"/>
              <a:t>peer</a:t>
            </a:r>
          </a:p>
          <a:p>
            <a:pPr lvl="1"/>
            <a:r>
              <a:rPr lang="en-US" altLang="zh-CN" dirty="0"/>
              <a:t>Peer</a:t>
            </a:r>
            <a:r>
              <a:rPr lang="zh-CN" altLang="en-US" dirty="0"/>
              <a:t>可以随时加入或者退出，也可以动态更改</a:t>
            </a:r>
            <a:r>
              <a:rPr lang="en-US" altLang="zh-CN" dirty="0"/>
              <a:t>IP</a:t>
            </a:r>
            <a:r>
              <a:rPr lang="zh-CN" altLang="en-US" dirty="0"/>
              <a:t>地址</a:t>
            </a:r>
            <a:endParaRPr lang="en-US" altLang="zh-CN" dirty="0"/>
          </a:p>
          <a:p>
            <a:pPr lvl="1"/>
            <a:endParaRPr lang="en-US" altLang="zh-CN" dirty="0"/>
          </a:p>
          <a:p>
            <a:r>
              <a:rPr lang="zh-CN" altLang="en-US" dirty="0"/>
              <a:t>例：</a:t>
            </a:r>
            <a:r>
              <a:rPr lang="en-US" altLang="zh-CN" dirty="0"/>
              <a:t>P2P</a:t>
            </a:r>
            <a:r>
              <a:rPr lang="zh-CN" altLang="en-US" dirty="0"/>
              <a:t>文件传输</a:t>
            </a:r>
            <a:endParaRPr lang="en-US" altLang="zh-CN" dirty="0"/>
          </a:p>
          <a:p>
            <a:pPr lvl="1"/>
            <a:r>
              <a:rPr lang="zh-CN" altLang="en-US" dirty="0"/>
              <a:t>索引系统：记录</a:t>
            </a:r>
            <a:r>
              <a:rPr lang="zh-CN" altLang="en-US" dirty="0">
                <a:solidFill>
                  <a:srgbClr val="0070C0"/>
                </a:solidFill>
              </a:rPr>
              <a:t>文件</a:t>
            </a:r>
            <a:r>
              <a:rPr lang="zh-CN" altLang="en-US" dirty="0"/>
              <a:t>到</a:t>
            </a:r>
            <a:r>
              <a:rPr lang="zh-CN" altLang="en-US" dirty="0">
                <a:solidFill>
                  <a:srgbClr val="0070C0"/>
                </a:solidFill>
              </a:rPr>
              <a:t>网络位置</a:t>
            </a:r>
            <a:r>
              <a:rPr lang="zh-CN" altLang="en-US" dirty="0"/>
              <a:t>（</a:t>
            </a:r>
            <a:r>
              <a:rPr lang="en-US" altLang="zh-CN" dirty="0"/>
              <a:t>IP</a:t>
            </a:r>
            <a:r>
              <a:rPr lang="zh-CN" altLang="en-US" dirty="0"/>
              <a:t>地址 </a:t>
            </a:r>
            <a:r>
              <a:rPr lang="en-US" altLang="zh-CN" dirty="0"/>
              <a:t>+ </a:t>
            </a:r>
            <a:r>
              <a:rPr lang="zh-CN" altLang="en-US" dirty="0"/>
              <a:t>端口号）的映射</a:t>
            </a:r>
            <a:endParaRPr lang="en-US" altLang="zh-CN" dirty="0"/>
          </a:p>
          <a:p>
            <a:pPr lvl="1"/>
            <a:r>
              <a:rPr lang="zh-CN" altLang="en-US" dirty="0"/>
              <a:t>通过索引系统，定位文件的下载地址</a:t>
            </a:r>
            <a:endParaRPr lang="en-US" altLang="zh-CN" dirty="0"/>
          </a:p>
          <a:p>
            <a:pPr lvl="1"/>
            <a:r>
              <a:rPr lang="zh-CN" altLang="en-US" dirty="0"/>
              <a:t>需要动态追踪每个</a:t>
            </a:r>
            <a:r>
              <a:rPr lang="en-US" altLang="zh-CN" dirty="0"/>
              <a:t>peer</a:t>
            </a:r>
            <a:r>
              <a:rPr lang="zh-CN" altLang="en-US" dirty="0"/>
              <a:t>拥有的文件</a:t>
            </a:r>
            <a:endParaRPr lang="en-US" altLang="zh-CN" dirty="0"/>
          </a:p>
          <a:p>
            <a:r>
              <a:rPr lang="zh-CN" altLang="en-US" dirty="0"/>
              <a:t>例：</a:t>
            </a:r>
            <a:r>
              <a:rPr lang="en-US" altLang="zh-CN" dirty="0"/>
              <a:t>P2P</a:t>
            </a:r>
            <a:r>
              <a:rPr lang="zh-CN" altLang="en-US" dirty="0"/>
              <a:t>即时通讯</a:t>
            </a:r>
            <a:endParaRPr lang="en-US" altLang="zh-CN" dirty="0"/>
          </a:p>
          <a:p>
            <a:pPr lvl="1"/>
            <a:r>
              <a:rPr lang="zh-CN" altLang="en-US" dirty="0"/>
              <a:t>索引系统：记录</a:t>
            </a:r>
            <a:r>
              <a:rPr lang="zh-CN" altLang="en-US" dirty="0">
                <a:solidFill>
                  <a:srgbClr val="0070C0"/>
                </a:solidFill>
              </a:rPr>
              <a:t>用户</a:t>
            </a:r>
            <a:r>
              <a:rPr lang="en-US" altLang="zh-CN" dirty="0">
                <a:solidFill>
                  <a:srgbClr val="0070C0"/>
                </a:solidFill>
              </a:rPr>
              <a:t>ID</a:t>
            </a:r>
            <a:r>
              <a:rPr lang="zh-CN" altLang="en-US" dirty="0"/>
              <a:t>到</a:t>
            </a:r>
            <a:r>
              <a:rPr lang="zh-CN" altLang="en-US" dirty="0">
                <a:solidFill>
                  <a:srgbClr val="0070C0"/>
                </a:solidFill>
              </a:rPr>
              <a:t>网络位置</a:t>
            </a:r>
            <a:r>
              <a:rPr lang="zh-CN" altLang="en-US" dirty="0"/>
              <a:t>（</a:t>
            </a:r>
            <a:r>
              <a:rPr lang="en-US" altLang="zh-CN" dirty="0"/>
              <a:t>IP</a:t>
            </a:r>
            <a:r>
              <a:rPr lang="zh-CN" altLang="en-US" dirty="0"/>
              <a:t>地址 </a:t>
            </a:r>
            <a:r>
              <a:rPr lang="en-US" altLang="zh-CN" dirty="0"/>
              <a:t>+ </a:t>
            </a:r>
            <a:r>
              <a:rPr lang="zh-CN" altLang="en-US" dirty="0"/>
              <a:t>端口号）的映射</a:t>
            </a:r>
            <a:endParaRPr lang="en-US" altLang="zh-CN" dirty="0"/>
          </a:p>
          <a:p>
            <a:pPr lvl="1"/>
            <a:r>
              <a:rPr lang="zh-CN" altLang="en-US" dirty="0"/>
              <a:t>用户启动即时通讯软件时，告诉索引系统当前</a:t>
            </a:r>
            <a:r>
              <a:rPr lang="en-US" altLang="zh-CN" dirty="0"/>
              <a:t>IP</a:t>
            </a:r>
            <a:r>
              <a:rPr lang="zh-CN" altLang="en-US" dirty="0"/>
              <a:t>地址与端口号</a:t>
            </a:r>
            <a:endParaRPr lang="en-US" altLang="zh-CN" dirty="0"/>
          </a:p>
          <a:p>
            <a:pPr lvl="1"/>
            <a:r>
              <a:rPr lang="en-US" altLang="zh-CN" dirty="0"/>
              <a:t>Peers</a:t>
            </a:r>
            <a:r>
              <a:rPr lang="zh-CN" altLang="en-US" dirty="0"/>
              <a:t>通过索引系统，查找发送目标的网络位置</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15C7E66-4547-44BE-9742-955EC6C999E9}"/>
              </a:ext>
            </a:extLst>
          </p:cNvPr>
          <p:cNvSpPr>
            <a:spLocks noGrp="1"/>
          </p:cNvSpPr>
          <p:nvPr>
            <p:ph type="sldNum" sz="quarter" idx="11"/>
          </p:nvPr>
        </p:nvSpPr>
        <p:spPr/>
        <p:txBody>
          <a:bodyPr/>
          <a:lstStyle/>
          <a:p>
            <a:pPr>
              <a:defRPr/>
            </a:pPr>
            <a:fld id="{3FFE790D-BCFB-4008-9260-CA63AEE325FD}" type="slidenum">
              <a:rPr lang="en-US" smtClean="0"/>
              <a:pPr>
                <a:defRPr/>
              </a:pPr>
              <a:t>8</a:t>
            </a:fld>
            <a:endParaRPr lang="en-US" dirty="0"/>
          </a:p>
        </p:txBody>
      </p:sp>
    </p:spTree>
    <p:extLst>
      <p:ext uri="{BB962C8B-B14F-4D97-AF65-F5344CB8AC3E}">
        <p14:creationId xmlns:p14="http://schemas.microsoft.com/office/powerpoint/2010/main" val="5453639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DE6D3-69E2-4DAE-A52C-DAA39597FFD3}"/>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67E7B86-4B5C-4227-B99A-7BBFE8ADAA66}"/>
              </a:ext>
            </a:extLst>
          </p:cNvPr>
          <p:cNvSpPr>
            <a:spLocks noGrp="1"/>
          </p:cNvSpPr>
          <p:nvPr>
            <p:ph idx="1"/>
          </p:nvPr>
        </p:nvSpPr>
        <p:spPr/>
        <p:txBody>
          <a:bodyPr/>
          <a:lstStyle/>
          <a:p>
            <a:r>
              <a:rPr lang="en-US" altLang="zh-CN" dirty="0"/>
              <a:t>P2P</a:t>
            </a:r>
          </a:p>
          <a:p>
            <a:r>
              <a:rPr lang="zh-CN" altLang="en-US" dirty="0"/>
              <a:t>流媒体</a:t>
            </a:r>
            <a:endParaRPr lang="en-US" altLang="zh-CN" dirty="0"/>
          </a:p>
          <a:p>
            <a:r>
              <a:rPr lang="zh-CN" altLang="en-US" dirty="0"/>
              <a:t>内容分发网络（</a:t>
            </a:r>
            <a:r>
              <a:rPr lang="en-US" altLang="zh-CN" dirty="0"/>
              <a:t>CDN</a:t>
            </a:r>
            <a:r>
              <a:rPr lang="zh-CN" altLang="en-US" dirty="0"/>
              <a:t>）</a:t>
            </a:r>
            <a:endParaRPr lang="en-US" altLang="zh-CN" dirty="0"/>
          </a:p>
          <a:p>
            <a:r>
              <a:rPr lang="en-US" altLang="zh-CN" dirty="0"/>
              <a:t>Telnet</a:t>
            </a:r>
          </a:p>
          <a:p>
            <a:r>
              <a:rPr lang="en-US" altLang="zh-CN" dirty="0"/>
              <a:t>FTP</a:t>
            </a:r>
          </a:p>
          <a:p>
            <a:r>
              <a:rPr lang="en-US" altLang="zh-CN" dirty="0">
                <a:solidFill>
                  <a:srgbClr val="FF0000"/>
                </a:solidFill>
              </a:rPr>
              <a:t>SNMP</a:t>
            </a:r>
            <a:endParaRPr lang="zh-CN" altLang="en-US" dirty="0">
              <a:solidFill>
                <a:srgbClr val="FF0000"/>
              </a:solidFill>
            </a:endParaRPr>
          </a:p>
        </p:txBody>
      </p:sp>
      <p:sp>
        <p:nvSpPr>
          <p:cNvPr id="4" name="灯片编号占位符 3">
            <a:extLst>
              <a:ext uri="{FF2B5EF4-FFF2-40B4-BE49-F238E27FC236}">
                <a16:creationId xmlns:a16="http://schemas.microsoft.com/office/drawing/2014/main" id="{46563F8B-FDB6-4597-BF8D-AC49F79BC92C}"/>
              </a:ext>
            </a:extLst>
          </p:cNvPr>
          <p:cNvSpPr>
            <a:spLocks noGrp="1"/>
          </p:cNvSpPr>
          <p:nvPr>
            <p:ph type="sldNum" sz="quarter" idx="11"/>
          </p:nvPr>
        </p:nvSpPr>
        <p:spPr/>
        <p:txBody>
          <a:bodyPr/>
          <a:lstStyle/>
          <a:p>
            <a:pPr>
              <a:defRPr/>
            </a:pPr>
            <a:fld id="{3FFE790D-BCFB-4008-9260-CA63AEE325FD}" type="slidenum">
              <a:rPr lang="en-US" smtClean="0"/>
              <a:pPr>
                <a:defRPr/>
              </a:pPr>
              <a:t>80</a:t>
            </a:fld>
            <a:endParaRPr lang="en-US" dirty="0"/>
          </a:p>
        </p:txBody>
      </p:sp>
    </p:spTree>
    <p:extLst>
      <p:ext uri="{BB962C8B-B14F-4D97-AF65-F5344CB8AC3E}">
        <p14:creationId xmlns:p14="http://schemas.microsoft.com/office/powerpoint/2010/main" val="2204280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10000"/>
              </a:lnSpc>
            </a:pPr>
            <a:r>
              <a:rPr lang="zh-CN" altLang="en-US" dirty="0"/>
              <a:t>网络管理</a:t>
            </a:r>
            <a:endParaRPr lang="en-US" altLang="zh-CN" dirty="0"/>
          </a:p>
        </p:txBody>
      </p:sp>
      <p:sp>
        <p:nvSpPr>
          <p:cNvPr id="3" name="内容占位符 2"/>
          <p:cNvSpPr>
            <a:spLocks noGrp="1"/>
          </p:cNvSpPr>
          <p:nvPr>
            <p:ph idx="1"/>
          </p:nvPr>
        </p:nvSpPr>
        <p:spPr/>
        <p:txBody>
          <a:bodyPr>
            <a:normAutofit/>
          </a:bodyPr>
          <a:lstStyle/>
          <a:p>
            <a:pPr>
              <a:lnSpc>
                <a:spcPct val="110000"/>
              </a:lnSpc>
            </a:pPr>
            <a:r>
              <a:rPr lang="zh-CN" altLang="en-US" dirty="0"/>
              <a:t>网络管理的目的</a:t>
            </a:r>
            <a:endParaRPr lang="en-US" altLang="zh-CN" dirty="0"/>
          </a:p>
          <a:p>
            <a:pPr lvl="1">
              <a:lnSpc>
                <a:spcPct val="110000"/>
              </a:lnSpc>
            </a:pPr>
            <a:r>
              <a:rPr lang="zh-CN" altLang="en-US" dirty="0"/>
              <a:t>有效利用网络资源</a:t>
            </a:r>
            <a:endParaRPr lang="en-US" altLang="zh-CN" dirty="0"/>
          </a:p>
          <a:p>
            <a:pPr lvl="1">
              <a:lnSpc>
                <a:spcPct val="110000"/>
              </a:lnSpc>
            </a:pPr>
            <a:r>
              <a:rPr lang="zh-CN" altLang="en-US" dirty="0"/>
              <a:t>及时报告和处理网络故障</a:t>
            </a:r>
            <a:endParaRPr lang="en-US" altLang="zh-CN" dirty="0"/>
          </a:p>
          <a:p>
            <a:pPr lvl="1">
              <a:lnSpc>
                <a:spcPct val="110000"/>
              </a:lnSpc>
            </a:pPr>
            <a:r>
              <a:rPr lang="zh-CN" altLang="en-US" dirty="0"/>
              <a:t>保障网络正常、高效运行</a:t>
            </a:r>
            <a:endParaRPr lang="en-US" altLang="zh-CN" dirty="0"/>
          </a:p>
          <a:p>
            <a:pPr>
              <a:lnSpc>
                <a:spcPct val="110000"/>
              </a:lnSpc>
            </a:pPr>
            <a:r>
              <a:rPr lang="zh-CN" altLang="en-US" dirty="0"/>
              <a:t>网络管理的功能</a:t>
            </a:r>
            <a:endParaRPr lang="en-US" altLang="zh-CN" dirty="0"/>
          </a:p>
          <a:p>
            <a:pPr lvl="1">
              <a:lnSpc>
                <a:spcPct val="110000"/>
              </a:lnSpc>
            </a:pPr>
            <a:r>
              <a:rPr lang="zh-CN" altLang="en-US" dirty="0"/>
              <a:t>配置管理（</a:t>
            </a:r>
            <a:r>
              <a:rPr lang="en-US" altLang="zh-CN" dirty="0"/>
              <a:t>Configuration Management</a:t>
            </a:r>
            <a:r>
              <a:rPr lang="zh-CN" altLang="en-US" dirty="0"/>
              <a:t>）</a:t>
            </a:r>
            <a:endParaRPr lang="en-US" altLang="zh-CN" dirty="0"/>
          </a:p>
          <a:p>
            <a:pPr lvl="1">
              <a:lnSpc>
                <a:spcPct val="110000"/>
              </a:lnSpc>
            </a:pPr>
            <a:r>
              <a:rPr lang="zh-CN" altLang="en-US" dirty="0"/>
              <a:t>故障管理（</a:t>
            </a:r>
            <a:r>
              <a:rPr lang="en-US" altLang="zh-CN" dirty="0"/>
              <a:t>Fault Management</a:t>
            </a:r>
            <a:r>
              <a:rPr lang="zh-CN" altLang="en-US" dirty="0"/>
              <a:t>）</a:t>
            </a:r>
            <a:endParaRPr lang="en-US" altLang="zh-CN" dirty="0"/>
          </a:p>
          <a:p>
            <a:pPr lvl="1">
              <a:lnSpc>
                <a:spcPct val="110000"/>
              </a:lnSpc>
            </a:pPr>
            <a:r>
              <a:rPr lang="zh-CN" altLang="en-US" dirty="0"/>
              <a:t>性能管理（</a:t>
            </a:r>
            <a:r>
              <a:rPr lang="en-US" altLang="zh-CN" dirty="0"/>
              <a:t>Performance Management</a:t>
            </a:r>
            <a:r>
              <a:rPr lang="zh-CN" altLang="en-US" dirty="0"/>
              <a:t>）</a:t>
            </a:r>
            <a:endParaRPr lang="en-US" altLang="zh-CN" dirty="0"/>
          </a:p>
          <a:p>
            <a:pPr lvl="1">
              <a:lnSpc>
                <a:spcPct val="110000"/>
              </a:lnSpc>
            </a:pPr>
            <a:r>
              <a:rPr lang="zh-CN" altLang="en-US" dirty="0"/>
              <a:t>计费管理（</a:t>
            </a:r>
            <a:r>
              <a:rPr lang="en-US" altLang="zh-CN" dirty="0"/>
              <a:t>Accounting Management</a:t>
            </a:r>
            <a:r>
              <a:rPr lang="zh-CN" altLang="en-US" dirty="0"/>
              <a:t>）</a:t>
            </a:r>
            <a:endParaRPr lang="en-US" altLang="zh-CN" dirty="0"/>
          </a:p>
          <a:p>
            <a:pPr lvl="1">
              <a:lnSpc>
                <a:spcPct val="110000"/>
              </a:lnSpc>
            </a:pPr>
            <a:r>
              <a:rPr lang="zh-CN" altLang="en-US" dirty="0"/>
              <a:t>安全管理（</a:t>
            </a:r>
            <a:r>
              <a:rPr lang="en-US" altLang="zh-CN" dirty="0"/>
              <a:t>Security Management</a:t>
            </a:r>
            <a:r>
              <a:rPr lang="zh-CN" altLang="en-US" dirty="0"/>
              <a:t>）</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81</a:t>
            </a:fld>
            <a:endParaRPr kumimoji="1" lang="zh-CN" altLang="en-US" dirty="0"/>
          </a:p>
        </p:txBody>
      </p:sp>
      <p:pic>
        <p:nvPicPr>
          <p:cNvPr id="4" name="图片 3"/>
          <p:cNvPicPr>
            <a:picLocks noChangeAspect="1"/>
          </p:cNvPicPr>
          <p:nvPr/>
        </p:nvPicPr>
        <p:blipFill>
          <a:blip r:embed="rId2"/>
          <a:stretch>
            <a:fillRect/>
          </a:stretch>
        </p:blipFill>
        <p:spPr>
          <a:xfrm>
            <a:off x="7637173" y="2186033"/>
            <a:ext cx="4042968" cy="3318926"/>
          </a:xfrm>
          <a:prstGeom prst="rect">
            <a:avLst/>
          </a:prstGeom>
        </p:spPr>
      </p:pic>
    </p:spTree>
    <p:extLst>
      <p:ext uri="{BB962C8B-B14F-4D97-AF65-F5344CB8AC3E}">
        <p14:creationId xmlns:p14="http://schemas.microsoft.com/office/powerpoint/2010/main" val="1118258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网络管理基本概念</a:t>
            </a:r>
          </a:p>
        </p:txBody>
      </p:sp>
      <p:sp>
        <p:nvSpPr>
          <p:cNvPr id="3" name="内容占位符 2"/>
          <p:cNvSpPr>
            <a:spLocks noGrp="1"/>
          </p:cNvSpPr>
          <p:nvPr>
            <p:ph idx="1"/>
          </p:nvPr>
        </p:nvSpPr>
        <p:spPr>
          <a:xfrm>
            <a:off x="609600" y="1600203"/>
            <a:ext cx="6781800" cy="4525963"/>
          </a:xfrm>
        </p:spPr>
        <p:txBody>
          <a:bodyPr>
            <a:normAutofit lnSpcReduction="10000"/>
          </a:bodyPr>
          <a:lstStyle/>
          <a:p>
            <a:pPr>
              <a:lnSpc>
                <a:spcPct val="110000"/>
              </a:lnSpc>
            </a:pPr>
            <a:r>
              <a:rPr lang="zh-CN" altLang="en-US" dirty="0"/>
              <a:t>网络管理系统</a:t>
            </a:r>
            <a:endParaRPr lang="en-US" altLang="zh-CN" dirty="0"/>
          </a:p>
          <a:p>
            <a:pPr lvl="1">
              <a:lnSpc>
                <a:spcPct val="110000"/>
              </a:lnSpc>
            </a:pPr>
            <a:r>
              <a:rPr lang="zh-CN" altLang="en-US" dirty="0"/>
              <a:t>管理器（</a:t>
            </a:r>
            <a:r>
              <a:rPr lang="en-US" altLang="zh-CN" dirty="0"/>
              <a:t>Manager</a:t>
            </a:r>
            <a:r>
              <a:rPr lang="zh-CN" altLang="en-US" dirty="0"/>
              <a:t>）：网络管理进程，提供网络管理用户界面，完成管理任务</a:t>
            </a:r>
            <a:endParaRPr lang="en-US" altLang="zh-CN" dirty="0"/>
          </a:p>
          <a:p>
            <a:pPr lvl="1">
              <a:lnSpc>
                <a:spcPct val="110000"/>
              </a:lnSpc>
            </a:pPr>
            <a:r>
              <a:rPr lang="zh-CN" altLang="en-US" dirty="0"/>
              <a:t>管理对象（</a:t>
            </a:r>
            <a:r>
              <a:rPr lang="en-US" altLang="zh-CN" dirty="0"/>
              <a:t>Managed Object</a:t>
            </a:r>
            <a:r>
              <a:rPr lang="zh-CN" altLang="en-US" dirty="0"/>
              <a:t>）：网络中的软硬件系统</a:t>
            </a:r>
            <a:endParaRPr lang="en-US" altLang="zh-CN" dirty="0"/>
          </a:p>
          <a:p>
            <a:pPr lvl="1">
              <a:lnSpc>
                <a:spcPct val="110000"/>
              </a:lnSpc>
            </a:pPr>
            <a:r>
              <a:rPr lang="zh-CN" altLang="en-US" dirty="0"/>
              <a:t>代理（</a:t>
            </a:r>
            <a:r>
              <a:rPr lang="en-US" altLang="zh-CN" dirty="0"/>
              <a:t>Agent</a:t>
            </a:r>
            <a:r>
              <a:rPr lang="zh-CN" altLang="en-US" dirty="0"/>
              <a:t>）：管理对象中的进程，负责与管理器交互</a:t>
            </a:r>
            <a:endParaRPr lang="en-US" altLang="zh-CN" dirty="0"/>
          </a:p>
          <a:p>
            <a:pPr lvl="1">
              <a:lnSpc>
                <a:spcPct val="110000"/>
              </a:lnSpc>
            </a:pPr>
            <a:r>
              <a:rPr lang="zh-CN" altLang="en-US" dirty="0"/>
              <a:t>管理信息库（</a:t>
            </a:r>
            <a:r>
              <a:rPr lang="en-US" altLang="zh-CN" dirty="0"/>
              <a:t>MIB</a:t>
            </a:r>
            <a:r>
              <a:rPr lang="zh-CN" altLang="en-US" dirty="0"/>
              <a:t>，</a:t>
            </a:r>
            <a:r>
              <a:rPr lang="en-US" altLang="zh-CN" dirty="0"/>
              <a:t>Management Information Base</a:t>
            </a:r>
            <a:r>
              <a:rPr lang="zh-CN" altLang="en-US" dirty="0"/>
              <a:t>）：存储网络信息</a:t>
            </a:r>
            <a:endParaRPr lang="en-US" altLang="zh-CN" dirty="0"/>
          </a:p>
          <a:p>
            <a:pPr lvl="2">
              <a:lnSpc>
                <a:spcPct val="110000"/>
              </a:lnSpc>
            </a:pPr>
            <a:r>
              <a:rPr lang="zh-CN" altLang="en-US" dirty="0"/>
              <a:t>本地</a:t>
            </a:r>
            <a:r>
              <a:rPr lang="en-US" altLang="zh-CN" dirty="0"/>
              <a:t>MIB</a:t>
            </a:r>
            <a:r>
              <a:rPr lang="zh-CN" altLang="en-US" dirty="0"/>
              <a:t>：每个代理管理自己的本地</a:t>
            </a:r>
            <a:r>
              <a:rPr lang="en-US" altLang="zh-CN" dirty="0"/>
              <a:t>MIB</a:t>
            </a:r>
            <a:r>
              <a:rPr lang="zh-CN" altLang="en-US" dirty="0"/>
              <a:t>，仅包含本地设备相关信息</a:t>
            </a:r>
            <a:endParaRPr lang="en-US" altLang="zh-CN" dirty="0"/>
          </a:p>
          <a:p>
            <a:pPr lvl="2">
              <a:lnSpc>
                <a:spcPct val="110000"/>
              </a:lnSpc>
            </a:pPr>
            <a:r>
              <a:rPr lang="zh-CN" altLang="en-US" dirty="0"/>
              <a:t>网络</a:t>
            </a:r>
            <a:r>
              <a:rPr lang="en-US" altLang="zh-CN" dirty="0"/>
              <a:t>MIB</a:t>
            </a:r>
            <a:r>
              <a:rPr lang="zh-CN" altLang="en-US" dirty="0"/>
              <a:t>：代理与管理器交换网络状态信息，共同构成整个网络的</a:t>
            </a:r>
            <a:r>
              <a:rPr lang="en-US" altLang="zh-CN" dirty="0"/>
              <a:t>MIB</a:t>
            </a:r>
          </a:p>
          <a:p>
            <a:pPr lvl="1">
              <a:lnSpc>
                <a:spcPct val="110000"/>
              </a:lnSpc>
            </a:pPr>
            <a:r>
              <a:rPr lang="zh-CN" altLang="en-US" dirty="0"/>
              <a:t>网络管理协议（</a:t>
            </a:r>
            <a:r>
              <a:rPr lang="en-US" altLang="zh-CN" dirty="0"/>
              <a:t>Network Management Protocol</a:t>
            </a:r>
            <a:r>
              <a:rPr lang="zh-CN" altLang="en-US" dirty="0"/>
              <a:t>）</a:t>
            </a:r>
            <a:endParaRPr lang="en-US" altLang="zh-CN" dirty="0"/>
          </a:p>
          <a:p>
            <a:pPr lvl="2">
              <a:lnSpc>
                <a:spcPct val="110000"/>
              </a:lnSpc>
            </a:pPr>
            <a:r>
              <a:rPr lang="en-US" altLang="zh-CN" dirty="0"/>
              <a:t>TCP/IP</a:t>
            </a:r>
            <a:r>
              <a:rPr lang="zh-CN" altLang="en-US" dirty="0"/>
              <a:t>的</a:t>
            </a:r>
            <a:r>
              <a:rPr lang="zh-CN" altLang="en-US" dirty="0">
                <a:solidFill>
                  <a:srgbClr val="FF0000"/>
                </a:solidFill>
              </a:rPr>
              <a:t>简单网络管理协议</a:t>
            </a:r>
            <a:r>
              <a:rPr lang="en-US" altLang="zh-CN" dirty="0">
                <a:solidFill>
                  <a:srgbClr val="FF0000"/>
                </a:solidFill>
              </a:rPr>
              <a:t>SNMP</a:t>
            </a:r>
            <a:r>
              <a:rPr lang="zh-CN" altLang="en-US" dirty="0"/>
              <a:t>（</a:t>
            </a:r>
            <a:r>
              <a:rPr lang="en-US" altLang="zh-CN" dirty="0"/>
              <a:t>Simple Network Management Protocol</a:t>
            </a:r>
            <a:r>
              <a:rPr lang="zh-CN" altLang="en-US" dirty="0"/>
              <a:t>）</a:t>
            </a:r>
            <a:endParaRPr lang="en-US" altLang="zh-CN" dirty="0"/>
          </a:p>
          <a:p>
            <a:pPr lvl="2">
              <a:lnSpc>
                <a:spcPct val="110000"/>
              </a:lnSpc>
            </a:pPr>
            <a:r>
              <a:rPr lang="en-US" altLang="zh-CN" dirty="0"/>
              <a:t>OSI</a:t>
            </a:r>
            <a:r>
              <a:rPr lang="zh-CN" altLang="en-US" dirty="0"/>
              <a:t>的公共管理信息协议</a:t>
            </a:r>
            <a:r>
              <a:rPr lang="en-US" altLang="zh-CN" dirty="0"/>
              <a:t>CMIP</a:t>
            </a:r>
            <a:r>
              <a:rPr lang="zh-CN" altLang="en-US" dirty="0"/>
              <a:t>（</a:t>
            </a:r>
            <a:r>
              <a:rPr lang="en-US" altLang="zh-CN" dirty="0"/>
              <a:t>Common Management Information Protocol</a:t>
            </a:r>
            <a:r>
              <a:rPr lang="zh-CN" altLang="en-US" dirty="0"/>
              <a:t>）</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82</a:t>
            </a:fld>
            <a:endParaRPr kumimoji="1" lang="zh-CN" altLang="en-US" dirty="0"/>
          </a:p>
        </p:txBody>
      </p:sp>
      <p:pic>
        <p:nvPicPr>
          <p:cNvPr id="5" name="Picture 155">
            <a:extLst>
              <a:ext uri="{FF2B5EF4-FFF2-40B4-BE49-F238E27FC236}">
                <a16:creationId xmlns:a16="http://schemas.microsoft.com/office/drawing/2014/main" id="{5BA62241-060D-4860-8B36-5E692D921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5425" y="4868820"/>
            <a:ext cx="781729" cy="740734"/>
          </a:xfrm>
          <a:prstGeom prst="rect">
            <a:avLst/>
          </a:prstGeom>
        </p:spPr>
      </p:pic>
      <p:pic>
        <p:nvPicPr>
          <p:cNvPr id="7" name="Picture 156">
            <a:extLst>
              <a:ext uri="{FF2B5EF4-FFF2-40B4-BE49-F238E27FC236}">
                <a16:creationId xmlns:a16="http://schemas.microsoft.com/office/drawing/2014/main" id="{08964408-8FC0-4CD9-B6A3-DBEAE108A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64" y="4928607"/>
            <a:ext cx="781729" cy="740734"/>
          </a:xfrm>
          <a:prstGeom prst="rect">
            <a:avLst/>
          </a:prstGeom>
        </p:spPr>
      </p:pic>
      <p:pic>
        <p:nvPicPr>
          <p:cNvPr id="8" name="Picture 159">
            <a:extLst>
              <a:ext uri="{FF2B5EF4-FFF2-40B4-BE49-F238E27FC236}">
                <a16:creationId xmlns:a16="http://schemas.microsoft.com/office/drawing/2014/main" id="{683CFD85-D1C1-4B2B-A856-35AE49BD7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271" y="2800348"/>
            <a:ext cx="662059" cy="711925"/>
          </a:xfrm>
          <a:prstGeom prst="rect">
            <a:avLst/>
          </a:prstGeom>
        </p:spPr>
      </p:pic>
      <p:cxnSp>
        <p:nvCxnSpPr>
          <p:cNvPr id="9" name="直接箭头连接符 145">
            <a:extLst>
              <a:ext uri="{FF2B5EF4-FFF2-40B4-BE49-F238E27FC236}">
                <a16:creationId xmlns:a16="http://schemas.microsoft.com/office/drawing/2014/main" id="{ADA1484E-4A46-4072-89F0-16DF5188B837}"/>
              </a:ext>
            </a:extLst>
          </p:cNvPr>
          <p:cNvCxnSpPr>
            <a:cxnSpLocks/>
          </p:cNvCxnSpPr>
          <p:nvPr/>
        </p:nvCxnSpPr>
        <p:spPr bwMode="auto">
          <a:xfrm flipH="1">
            <a:off x="8563225" y="3567910"/>
            <a:ext cx="977634" cy="993884"/>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145">
            <a:extLst>
              <a:ext uri="{FF2B5EF4-FFF2-40B4-BE49-F238E27FC236}">
                <a16:creationId xmlns:a16="http://schemas.microsoft.com/office/drawing/2014/main" id="{109D208A-AA22-4B7E-9475-2C50F5F64FC7}"/>
              </a:ext>
            </a:extLst>
          </p:cNvPr>
          <p:cNvCxnSpPr>
            <a:cxnSpLocks/>
          </p:cNvCxnSpPr>
          <p:nvPr/>
        </p:nvCxnSpPr>
        <p:spPr bwMode="auto">
          <a:xfrm flipH="1" flipV="1">
            <a:off x="10378085" y="3605317"/>
            <a:ext cx="1107496" cy="880414"/>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1" name="直接箭头连接符 145">
            <a:extLst>
              <a:ext uri="{FF2B5EF4-FFF2-40B4-BE49-F238E27FC236}">
                <a16:creationId xmlns:a16="http://schemas.microsoft.com/office/drawing/2014/main" id="{687ACCA9-BCB3-4C79-8123-A2442D6AF6CB}"/>
              </a:ext>
            </a:extLst>
          </p:cNvPr>
          <p:cNvCxnSpPr>
            <a:cxnSpLocks/>
          </p:cNvCxnSpPr>
          <p:nvPr/>
        </p:nvCxnSpPr>
        <p:spPr bwMode="auto">
          <a:xfrm flipV="1">
            <a:off x="8367919" y="3465616"/>
            <a:ext cx="1071605" cy="1058908"/>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2" name="TextBox 17">
            <a:extLst>
              <a:ext uri="{FF2B5EF4-FFF2-40B4-BE49-F238E27FC236}">
                <a16:creationId xmlns:a16="http://schemas.microsoft.com/office/drawing/2014/main" id="{F196E50C-427D-4BA0-BD38-0142D2593610}"/>
              </a:ext>
            </a:extLst>
          </p:cNvPr>
          <p:cNvSpPr txBox="1"/>
          <p:nvPr/>
        </p:nvSpPr>
        <p:spPr>
          <a:xfrm>
            <a:off x="8991777" y="2191788"/>
            <a:ext cx="1879890" cy="338554"/>
          </a:xfrm>
          <a:prstGeom prst="rect">
            <a:avLst/>
          </a:prstGeom>
          <a:noFill/>
        </p:spPr>
        <p:txBody>
          <a:bodyPr wrap="square" rtlCol="0">
            <a:spAutoFit/>
          </a:bodyPr>
          <a:lstStyle/>
          <a:p>
            <a:pPr algn="ctr"/>
            <a:r>
              <a:rPr lang="zh-CN" altLang="en-US" sz="1600" dirty="0"/>
              <a:t>管理器</a:t>
            </a:r>
          </a:p>
        </p:txBody>
      </p:sp>
      <p:sp>
        <p:nvSpPr>
          <p:cNvPr id="13" name="TextBox 17">
            <a:extLst>
              <a:ext uri="{FF2B5EF4-FFF2-40B4-BE49-F238E27FC236}">
                <a16:creationId xmlns:a16="http://schemas.microsoft.com/office/drawing/2014/main" id="{0659DF8B-E12A-4B9D-B3B2-06AB3818A801}"/>
              </a:ext>
            </a:extLst>
          </p:cNvPr>
          <p:cNvSpPr txBox="1"/>
          <p:nvPr/>
        </p:nvSpPr>
        <p:spPr>
          <a:xfrm>
            <a:off x="8153400" y="5638800"/>
            <a:ext cx="3733800" cy="338554"/>
          </a:xfrm>
          <a:prstGeom prst="rect">
            <a:avLst/>
          </a:prstGeom>
          <a:noFill/>
        </p:spPr>
        <p:txBody>
          <a:bodyPr wrap="square" rtlCol="0">
            <a:spAutoFit/>
          </a:bodyPr>
          <a:lstStyle/>
          <a:p>
            <a:pPr algn="ctr"/>
            <a:r>
              <a:rPr lang="zh-CN" altLang="en-US" sz="1600" dirty="0"/>
              <a:t>管理对象：路由器</a:t>
            </a:r>
            <a:r>
              <a:rPr lang="en-US" altLang="zh-CN" sz="1600" dirty="0"/>
              <a:t>/</a:t>
            </a:r>
            <a:r>
              <a:rPr lang="zh-CN" altLang="en-US" sz="1600" dirty="0"/>
              <a:t>交换机</a:t>
            </a:r>
            <a:r>
              <a:rPr lang="en-US" altLang="zh-CN" sz="1600" dirty="0"/>
              <a:t>/</a:t>
            </a:r>
            <a:r>
              <a:rPr lang="zh-CN" altLang="en-US" sz="1600" dirty="0"/>
              <a:t>其他设备</a:t>
            </a:r>
          </a:p>
        </p:txBody>
      </p:sp>
      <p:cxnSp>
        <p:nvCxnSpPr>
          <p:cNvPr id="14" name="Straight Connector 162">
            <a:extLst>
              <a:ext uri="{FF2B5EF4-FFF2-40B4-BE49-F238E27FC236}">
                <a16:creationId xmlns:a16="http://schemas.microsoft.com/office/drawing/2014/main" id="{E677670C-4B86-4E5F-9F12-C757A2AFD693}"/>
              </a:ext>
            </a:extLst>
          </p:cNvPr>
          <p:cNvCxnSpPr>
            <a:cxnSpLocks/>
            <a:stCxn id="7" idx="3"/>
            <a:endCxn id="5" idx="1"/>
          </p:cNvCxnSpPr>
          <p:nvPr/>
        </p:nvCxnSpPr>
        <p:spPr bwMode="auto">
          <a:xfrm flipV="1">
            <a:off x="8741293" y="5239187"/>
            <a:ext cx="2184132" cy="59787"/>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cxnSp>
        <p:nvCxnSpPr>
          <p:cNvPr id="21" name="直接箭头连接符 145">
            <a:extLst>
              <a:ext uri="{FF2B5EF4-FFF2-40B4-BE49-F238E27FC236}">
                <a16:creationId xmlns:a16="http://schemas.microsoft.com/office/drawing/2014/main" id="{F202746A-46A8-4404-A7B8-DB1168C8F83A}"/>
              </a:ext>
            </a:extLst>
          </p:cNvPr>
          <p:cNvCxnSpPr>
            <a:cxnSpLocks/>
          </p:cNvCxnSpPr>
          <p:nvPr/>
        </p:nvCxnSpPr>
        <p:spPr bwMode="auto">
          <a:xfrm>
            <a:off x="10239625" y="3681517"/>
            <a:ext cx="1058260" cy="83810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3" name="矩形 32">
            <a:extLst>
              <a:ext uri="{FF2B5EF4-FFF2-40B4-BE49-F238E27FC236}">
                <a16:creationId xmlns:a16="http://schemas.microsoft.com/office/drawing/2014/main" id="{156F144A-8B06-4FA2-9AA7-4E657F8D1F16}"/>
              </a:ext>
            </a:extLst>
          </p:cNvPr>
          <p:cNvSpPr/>
          <p:nvPr/>
        </p:nvSpPr>
        <p:spPr bwMode="auto">
          <a:xfrm>
            <a:off x="8011957" y="4617663"/>
            <a:ext cx="711925" cy="43284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rPr>
              <a:t>代理</a:t>
            </a:r>
          </a:p>
        </p:txBody>
      </p:sp>
      <p:sp>
        <p:nvSpPr>
          <p:cNvPr id="36" name="矩形 35">
            <a:extLst>
              <a:ext uri="{FF2B5EF4-FFF2-40B4-BE49-F238E27FC236}">
                <a16:creationId xmlns:a16="http://schemas.microsoft.com/office/drawing/2014/main" id="{955BD381-368E-4912-8C98-5D58EF54A321}"/>
              </a:ext>
            </a:extLst>
          </p:cNvPr>
          <p:cNvSpPr/>
          <p:nvPr/>
        </p:nvSpPr>
        <p:spPr bwMode="auto">
          <a:xfrm>
            <a:off x="10915167" y="4558415"/>
            <a:ext cx="711925" cy="43284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rPr>
              <a:t>代理</a:t>
            </a:r>
          </a:p>
        </p:txBody>
      </p:sp>
      <p:sp>
        <p:nvSpPr>
          <p:cNvPr id="4" name="矩形 3">
            <a:extLst>
              <a:ext uri="{FF2B5EF4-FFF2-40B4-BE49-F238E27FC236}">
                <a16:creationId xmlns:a16="http://schemas.microsoft.com/office/drawing/2014/main" id="{69CFB39C-E71F-4166-BF70-FAFB5DAF0EF0}"/>
              </a:ext>
            </a:extLst>
          </p:cNvPr>
          <p:cNvSpPr/>
          <p:nvPr/>
        </p:nvSpPr>
        <p:spPr>
          <a:xfrm>
            <a:off x="8734140" y="4809726"/>
            <a:ext cx="1056700" cy="369332"/>
          </a:xfrm>
          <a:prstGeom prst="rect">
            <a:avLst/>
          </a:prstGeom>
        </p:spPr>
        <p:txBody>
          <a:bodyPr wrap="none">
            <a:spAutoFit/>
          </a:bodyPr>
          <a:lstStyle/>
          <a:p>
            <a:r>
              <a:rPr lang="zh-CN" altLang="en-US" dirty="0">
                <a:solidFill>
                  <a:srgbClr val="FF0000"/>
                </a:solidFill>
              </a:rPr>
              <a:t>本地</a:t>
            </a:r>
            <a:r>
              <a:rPr lang="en-US" altLang="zh-CN" dirty="0">
                <a:solidFill>
                  <a:srgbClr val="FF0000"/>
                </a:solidFill>
              </a:rPr>
              <a:t>MIB</a:t>
            </a:r>
            <a:endParaRPr lang="zh-CN" altLang="en-US" dirty="0">
              <a:solidFill>
                <a:srgbClr val="FF0000"/>
              </a:solidFill>
            </a:endParaRPr>
          </a:p>
        </p:txBody>
      </p:sp>
      <p:sp>
        <p:nvSpPr>
          <p:cNvPr id="18" name="矩形 17">
            <a:extLst>
              <a:ext uri="{FF2B5EF4-FFF2-40B4-BE49-F238E27FC236}">
                <a16:creationId xmlns:a16="http://schemas.microsoft.com/office/drawing/2014/main" id="{72C724F3-6924-4888-855F-D9D892968CEA}"/>
              </a:ext>
            </a:extLst>
          </p:cNvPr>
          <p:cNvSpPr/>
          <p:nvPr/>
        </p:nvSpPr>
        <p:spPr>
          <a:xfrm>
            <a:off x="10000067" y="4809726"/>
            <a:ext cx="1056700" cy="369332"/>
          </a:xfrm>
          <a:prstGeom prst="rect">
            <a:avLst/>
          </a:prstGeom>
        </p:spPr>
        <p:txBody>
          <a:bodyPr wrap="none">
            <a:spAutoFit/>
          </a:bodyPr>
          <a:lstStyle/>
          <a:p>
            <a:r>
              <a:rPr lang="zh-CN" altLang="en-US" dirty="0">
                <a:solidFill>
                  <a:srgbClr val="FF0000"/>
                </a:solidFill>
              </a:rPr>
              <a:t>本地</a:t>
            </a:r>
            <a:r>
              <a:rPr lang="en-US" altLang="zh-CN" dirty="0">
                <a:solidFill>
                  <a:srgbClr val="FF0000"/>
                </a:solidFill>
              </a:rPr>
              <a:t>MIB</a:t>
            </a:r>
            <a:endParaRPr lang="zh-CN" altLang="en-US" dirty="0">
              <a:solidFill>
                <a:srgbClr val="FF0000"/>
              </a:solidFill>
            </a:endParaRPr>
          </a:p>
        </p:txBody>
      </p:sp>
      <p:sp>
        <p:nvSpPr>
          <p:cNvPr id="19" name="矩形 18">
            <a:extLst>
              <a:ext uri="{FF2B5EF4-FFF2-40B4-BE49-F238E27FC236}">
                <a16:creationId xmlns:a16="http://schemas.microsoft.com/office/drawing/2014/main" id="{B1D6D054-E6EF-4986-8595-73F2833C2B39}"/>
              </a:ext>
            </a:extLst>
          </p:cNvPr>
          <p:cNvSpPr/>
          <p:nvPr/>
        </p:nvSpPr>
        <p:spPr>
          <a:xfrm>
            <a:off x="10287000" y="2236637"/>
            <a:ext cx="1056700" cy="369332"/>
          </a:xfrm>
          <a:prstGeom prst="rect">
            <a:avLst/>
          </a:prstGeom>
        </p:spPr>
        <p:txBody>
          <a:bodyPr wrap="none">
            <a:spAutoFit/>
          </a:bodyPr>
          <a:lstStyle/>
          <a:p>
            <a:r>
              <a:rPr lang="zh-CN" altLang="en-US" dirty="0">
                <a:solidFill>
                  <a:srgbClr val="FF0000"/>
                </a:solidFill>
              </a:rPr>
              <a:t>网络</a:t>
            </a:r>
            <a:r>
              <a:rPr lang="en-US" altLang="zh-CN" dirty="0">
                <a:solidFill>
                  <a:srgbClr val="FF0000"/>
                </a:solidFill>
              </a:rPr>
              <a:t>MIB</a:t>
            </a:r>
            <a:endParaRPr lang="zh-CN" altLang="en-US" dirty="0">
              <a:solidFill>
                <a:srgbClr val="FF0000"/>
              </a:solidFill>
            </a:endParaRPr>
          </a:p>
        </p:txBody>
      </p:sp>
    </p:spTree>
    <p:extLst>
      <p:ext uri="{BB962C8B-B14F-4D97-AF65-F5344CB8AC3E}">
        <p14:creationId xmlns:p14="http://schemas.microsoft.com/office/powerpoint/2010/main" val="2989000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p:txBody>
          <a:bodyPr>
            <a:normAutofit/>
          </a:bodyPr>
          <a:lstStyle/>
          <a:p>
            <a:pPr>
              <a:lnSpc>
                <a:spcPct val="130000"/>
              </a:lnSpc>
            </a:pPr>
            <a:r>
              <a:rPr lang="en-US" altLang="zh-CN" dirty="0"/>
              <a:t>SNMP</a:t>
            </a:r>
            <a:r>
              <a:rPr lang="zh-CN" altLang="en-US" dirty="0"/>
              <a:t>概述</a:t>
            </a:r>
            <a:endParaRPr lang="en-US" altLang="zh-CN" dirty="0"/>
          </a:p>
          <a:p>
            <a:pPr lvl="1">
              <a:lnSpc>
                <a:spcPct val="130000"/>
              </a:lnSpc>
            </a:pPr>
            <a:r>
              <a:rPr lang="zh-CN" altLang="en-US" dirty="0"/>
              <a:t>指导思想</a:t>
            </a:r>
            <a:endParaRPr lang="en-US" altLang="zh-CN" dirty="0"/>
          </a:p>
          <a:p>
            <a:pPr lvl="2">
              <a:lnSpc>
                <a:spcPct val="130000"/>
              </a:lnSpc>
            </a:pPr>
            <a:r>
              <a:rPr lang="zh-CN" altLang="en-US" dirty="0">
                <a:solidFill>
                  <a:srgbClr val="FF0000"/>
                </a:solidFill>
              </a:rPr>
              <a:t>尽可能简单</a:t>
            </a:r>
            <a:r>
              <a:rPr lang="zh-CN" altLang="en-US" dirty="0"/>
              <a:t>：用简单的系统结构和协议来解决复杂的网络管理问题</a:t>
            </a:r>
            <a:endParaRPr lang="en-US" altLang="zh-CN" dirty="0"/>
          </a:p>
          <a:p>
            <a:pPr lvl="3">
              <a:lnSpc>
                <a:spcPct val="130000"/>
              </a:lnSpc>
            </a:pPr>
            <a:r>
              <a:rPr lang="zh-CN" altLang="en-US" dirty="0"/>
              <a:t>协议交互过程简单，仅有</a:t>
            </a:r>
            <a:r>
              <a:rPr lang="en-US" altLang="zh-CN" dirty="0"/>
              <a:t>4</a:t>
            </a:r>
            <a:r>
              <a:rPr lang="zh-CN" altLang="en-US" dirty="0"/>
              <a:t>类操作对网络进行管理</a:t>
            </a:r>
            <a:endParaRPr lang="en-US" altLang="zh-CN" dirty="0"/>
          </a:p>
          <a:p>
            <a:pPr lvl="3">
              <a:lnSpc>
                <a:spcPct val="130000"/>
              </a:lnSpc>
            </a:pPr>
            <a:r>
              <a:rPr lang="zh-CN" altLang="en-US" dirty="0"/>
              <a:t>使用</a:t>
            </a:r>
            <a:r>
              <a:rPr lang="en-US" altLang="zh-CN" dirty="0">
                <a:solidFill>
                  <a:srgbClr val="FF0000"/>
                </a:solidFill>
              </a:rPr>
              <a:t>UDP</a:t>
            </a:r>
            <a:r>
              <a:rPr lang="zh-CN" altLang="en-US" dirty="0">
                <a:solidFill>
                  <a:srgbClr val="FF0000"/>
                </a:solidFill>
              </a:rPr>
              <a:t>协议</a:t>
            </a:r>
            <a:r>
              <a:rPr lang="zh-CN" altLang="en-US" dirty="0"/>
              <a:t>，以简化设计和降低通信开销</a:t>
            </a:r>
            <a:endParaRPr lang="en-US" altLang="zh-CN" dirty="0"/>
          </a:p>
          <a:p>
            <a:pPr lvl="2">
              <a:lnSpc>
                <a:spcPct val="130000"/>
              </a:lnSpc>
            </a:pPr>
            <a:r>
              <a:rPr lang="zh-CN" altLang="en-US" dirty="0">
                <a:solidFill>
                  <a:srgbClr val="FF0000"/>
                </a:solidFill>
              </a:rPr>
              <a:t>影响尽量小</a:t>
            </a:r>
            <a:r>
              <a:rPr lang="zh-CN" altLang="en-US" dirty="0"/>
              <a:t>：网络中任何软硬件的增减对原有管理对象的影响尽量小</a:t>
            </a:r>
            <a:endParaRPr lang="en-US" altLang="zh-CN" dirty="0"/>
          </a:p>
          <a:p>
            <a:pPr lvl="1">
              <a:lnSpc>
                <a:spcPct val="130000"/>
              </a:lnSpc>
            </a:pPr>
            <a:r>
              <a:rPr lang="zh-CN" altLang="en-US" dirty="0"/>
              <a:t>版本变迁</a:t>
            </a:r>
            <a:endParaRPr lang="en-US" altLang="zh-CN" dirty="0"/>
          </a:p>
          <a:p>
            <a:pPr lvl="2">
              <a:lnSpc>
                <a:spcPct val="130000"/>
              </a:lnSpc>
            </a:pPr>
            <a:r>
              <a:rPr lang="en-US" altLang="zh-CN" dirty="0"/>
              <a:t>SNMPv1</a:t>
            </a:r>
            <a:r>
              <a:rPr lang="zh-CN" altLang="en-US" dirty="0"/>
              <a:t>：</a:t>
            </a:r>
            <a:r>
              <a:rPr lang="en-US" altLang="zh-CN" dirty="0"/>
              <a:t>RFC 1067(1988)</a:t>
            </a:r>
            <a:r>
              <a:rPr lang="zh-CN" altLang="en-US" dirty="0"/>
              <a:t>、</a:t>
            </a:r>
            <a:r>
              <a:rPr lang="en-US" altLang="zh-CN" dirty="0"/>
              <a:t>RFC 1098(1989)</a:t>
            </a:r>
            <a:r>
              <a:rPr lang="zh-CN" altLang="en-US" dirty="0"/>
              <a:t>、</a:t>
            </a:r>
            <a:r>
              <a:rPr lang="en-US" altLang="zh-CN" dirty="0"/>
              <a:t>RFC 1155~1157(1990)</a:t>
            </a:r>
          </a:p>
          <a:p>
            <a:pPr lvl="2">
              <a:lnSpc>
                <a:spcPct val="130000"/>
              </a:lnSpc>
            </a:pPr>
            <a:r>
              <a:rPr lang="en-US" altLang="zh-CN" dirty="0" err="1"/>
              <a:t>SNMPsec</a:t>
            </a:r>
            <a:r>
              <a:rPr lang="zh-CN" altLang="en-US" dirty="0"/>
              <a:t>：</a:t>
            </a:r>
            <a:r>
              <a:rPr lang="en-US" altLang="zh-CN" dirty="0"/>
              <a:t>RFC 1351~1353(1992)</a:t>
            </a:r>
          </a:p>
          <a:p>
            <a:pPr lvl="2">
              <a:lnSpc>
                <a:spcPct val="130000"/>
              </a:lnSpc>
            </a:pPr>
            <a:r>
              <a:rPr lang="en-US" altLang="zh-CN" dirty="0"/>
              <a:t>SNMPv2</a:t>
            </a:r>
            <a:r>
              <a:rPr lang="zh-CN" altLang="en-US" dirty="0"/>
              <a:t>：</a:t>
            </a:r>
            <a:r>
              <a:rPr lang="en-US" altLang="zh-CN" dirty="0"/>
              <a:t>RFC 1441~1445(1993)</a:t>
            </a:r>
          </a:p>
          <a:p>
            <a:pPr lvl="2">
              <a:lnSpc>
                <a:spcPct val="130000"/>
              </a:lnSpc>
            </a:pPr>
            <a:r>
              <a:rPr lang="en-US" altLang="zh-CN" dirty="0">
                <a:solidFill>
                  <a:srgbClr val="FF0000"/>
                </a:solidFill>
              </a:rPr>
              <a:t>SNMPv3</a:t>
            </a:r>
            <a:r>
              <a:rPr lang="zh-CN" altLang="en-US" dirty="0"/>
              <a:t>：</a:t>
            </a:r>
            <a:r>
              <a:rPr lang="en-US" altLang="zh-CN" dirty="0"/>
              <a:t>RFC 3410~3418(2002)</a:t>
            </a:r>
            <a:r>
              <a:rPr lang="zh-CN" altLang="en-US" dirty="0"/>
              <a:t>，安全性和可管理性大为提高</a:t>
            </a:r>
            <a:endParaRPr lang="en-US" altLang="zh-CN" dirty="0"/>
          </a:p>
          <a:p>
            <a:pPr lvl="1">
              <a:lnSpc>
                <a:spcPct val="130000"/>
              </a:lnSpc>
            </a:pPr>
            <a:endParaRPr lang="zh-CN" altLang="en-US"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83</a:t>
            </a:fld>
            <a:endParaRPr kumimoji="1" lang="zh-CN" altLang="en-US" dirty="0"/>
          </a:p>
        </p:txBody>
      </p:sp>
    </p:spTree>
    <p:extLst>
      <p:ext uri="{BB962C8B-B14F-4D97-AF65-F5344CB8AC3E}">
        <p14:creationId xmlns:p14="http://schemas.microsoft.com/office/powerpoint/2010/main" val="1194597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r>
              <a:rPr lang="zh-CN" altLang="en-US" dirty="0"/>
              <a:t>工作方式</a:t>
            </a:r>
          </a:p>
        </p:txBody>
      </p:sp>
      <p:sp>
        <p:nvSpPr>
          <p:cNvPr id="3" name="内容占位符 2"/>
          <p:cNvSpPr>
            <a:spLocks noGrp="1"/>
          </p:cNvSpPr>
          <p:nvPr>
            <p:ph idx="1"/>
          </p:nvPr>
        </p:nvSpPr>
        <p:spPr/>
        <p:txBody>
          <a:bodyPr>
            <a:noAutofit/>
          </a:bodyPr>
          <a:lstStyle/>
          <a:p>
            <a:pPr algn="just">
              <a:lnSpc>
                <a:spcPct val="120000"/>
              </a:lnSpc>
            </a:pPr>
            <a:r>
              <a:rPr lang="en-US" altLang="zh-CN" dirty="0"/>
              <a:t>SNMP</a:t>
            </a:r>
            <a:r>
              <a:rPr lang="zh-CN" altLang="en-US" dirty="0"/>
              <a:t>工作方式</a:t>
            </a:r>
            <a:r>
              <a:rPr lang="en-US" altLang="zh-CN" dirty="0"/>
              <a:t>1</a:t>
            </a:r>
            <a:r>
              <a:rPr lang="zh-CN" altLang="en-US" dirty="0"/>
              <a:t>：轮询方式</a:t>
            </a:r>
            <a:endParaRPr lang="en-US" altLang="zh-CN" dirty="0"/>
          </a:p>
          <a:p>
            <a:pPr lvl="1" algn="just">
              <a:lnSpc>
                <a:spcPct val="120000"/>
              </a:lnSpc>
            </a:pPr>
            <a:r>
              <a:rPr lang="zh-CN" altLang="en-US" dirty="0"/>
              <a:t>管理器采用轮询方式，周期性“读”“写”来实现网络管理功能</a:t>
            </a:r>
            <a:endParaRPr lang="en-US" altLang="zh-CN" dirty="0"/>
          </a:p>
          <a:p>
            <a:pPr lvl="2" algn="just">
              <a:lnSpc>
                <a:spcPct val="120000"/>
              </a:lnSpc>
            </a:pPr>
            <a:r>
              <a:rPr lang="zh-CN" altLang="en-US" dirty="0"/>
              <a:t>“读”操作：管理器向代理发送</a:t>
            </a:r>
            <a:r>
              <a:rPr lang="en-US" altLang="zh-CN" dirty="0"/>
              <a:t>get</a:t>
            </a:r>
            <a:r>
              <a:rPr lang="zh-CN" altLang="en-US" dirty="0"/>
              <a:t>报文来检测管理对象状态</a:t>
            </a:r>
            <a:endParaRPr lang="en-US" altLang="zh-CN" dirty="0"/>
          </a:p>
          <a:p>
            <a:pPr lvl="2" algn="just">
              <a:lnSpc>
                <a:spcPct val="120000"/>
              </a:lnSpc>
            </a:pPr>
            <a:r>
              <a:rPr lang="zh-CN" altLang="en-US" dirty="0"/>
              <a:t>“写”操作：管理器向代理发送</a:t>
            </a:r>
            <a:r>
              <a:rPr lang="en-US" altLang="zh-CN" dirty="0"/>
              <a:t>set</a:t>
            </a:r>
            <a:r>
              <a:rPr lang="zh-CN" altLang="en-US" dirty="0"/>
              <a:t>报文来修改管理对象状态</a:t>
            </a:r>
            <a:endParaRPr lang="en-US" altLang="zh-CN" dirty="0"/>
          </a:p>
          <a:p>
            <a:pPr lvl="1" algn="just">
              <a:lnSpc>
                <a:spcPct val="120000"/>
              </a:lnSpc>
            </a:pPr>
            <a:r>
              <a:rPr lang="zh-CN" altLang="en-US" dirty="0"/>
              <a:t>轮询方式的优点</a:t>
            </a:r>
          </a:p>
          <a:p>
            <a:pPr lvl="2" algn="just">
              <a:lnSpc>
                <a:spcPct val="120000"/>
              </a:lnSpc>
            </a:pPr>
            <a:r>
              <a:rPr lang="zh-CN" altLang="en-US" dirty="0"/>
              <a:t>协议实现相对简单</a:t>
            </a:r>
          </a:p>
          <a:p>
            <a:pPr lvl="2" algn="just">
              <a:lnSpc>
                <a:spcPct val="120000"/>
              </a:lnSpc>
            </a:pPr>
            <a:r>
              <a:rPr lang="zh-CN" altLang="en-US" dirty="0"/>
              <a:t>能限制所产生管理信息的通信量</a:t>
            </a:r>
          </a:p>
          <a:p>
            <a:pPr lvl="1" algn="just">
              <a:lnSpc>
                <a:spcPct val="120000"/>
              </a:lnSpc>
            </a:pPr>
            <a:r>
              <a:rPr lang="zh-CN" altLang="en-US" dirty="0"/>
              <a:t>轮询方式的缺点</a:t>
            </a:r>
          </a:p>
          <a:p>
            <a:pPr lvl="2" algn="just">
              <a:lnSpc>
                <a:spcPct val="120000"/>
              </a:lnSpc>
            </a:pPr>
            <a:r>
              <a:rPr lang="zh-CN" altLang="en-US" dirty="0"/>
              <a:t>不够灵活，而且所能管理的设备数目不能太多</a:t>
            </a:r>
          </a:p>
          <a:p>
            <a:pPr lvl="2" algn="just">
              <a:lnSpc>
                <a:spcPct val="120000"/>
              </a:lnSpc>
            </a:pPr>
            <a:r>
              <a:rPr lang="zh-CN" altLang="en-US" dirty="0"/>
              <a:t>开销比较大</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84</a:t>
            </a:fld>
            <a:endParaRPr kumimoji="1" lang="zh-CN" altLang="en-US" dirty="0"/>
          </a:p>
        </p:txBody>
      </p:sp>
    </p:spTree>
    <p:extLst>
      <p:ext uri="{BB962C8B-B14F-4D97-AF65-F5344CB8AC3E}">
        <p14:creationId xmlns:p14="http://schemas.microsoft.com/office/powerpoint/2010/main" val="1102121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r>
              <a:rPr lang="zh-CN" altLang="en-US" dirty="0"/>
              <a:t>工作方式</a:t>
            </a:r>
          </a:p>
        </p:txBody>
      </p:sp>
      <p:sp>
        <p:nvSpPr>
          <p:cNvPr id="3" name="内容占位符 2"/>
          <p:cNvSpPr>
            <a:spLocks noGrp="1"/>
          </p:cNvSpPr>
          <p:nvPr>
            <p:ph idx="1"/>
          </p:nvPr>
        </p:nvSpPr>
        <p:spPr/>
        <p:txBody>
          <a:bodyPr>
            <a:noAutofit/>
          </a:bodyPr>
          <a:lstStyle/>
          <a:p>
            <a:pPr algn="just">
              <a:lnSpc>
                <a:spcPct val="120000"/>
              </a:lnSpc>
            </a:pPr>
            <a:r>
              <a:rPr lang="en-US" altLang="zh-CN" dirty="0"/>
              <a:t>SNMP</a:t>
            </a:r>
            <a:r>
              <a:rPr lang="zh-CN" altLang="en-US" dirty="0"/>
              <a:t>工作方式</a:t>
            </a:r>
            <a:r>
              <a:rPr lang="en-US" altLang="zh-CN" dirty="0"/>
              <a:t>2</a:t>
            </a:r>
            <a:r>
              <a:rPr lang="zh-CN" altLang="en-US" dirty="0"/>
              <a:t>：陷阱方式</a:t>
            </a:r>
            <a:endParaRPr lang="en-US" altLang="zh-CN" dirty="0"/>
          </a:p>
          <a:p>
            <a:pPr lvl="1" algn="just">
              <a:lnSpc>
                <a:spcPct val="120000"/>
              </a:lnSpc>
            </a:pPr>
            <a:r>
              <a:rPr lang="en-US" altLang="zh-CN" dirty="0"/>
              <a:t>SNMP</a:t>
            </a:r>
            <a:r>
              <a:rPr lang="zh-CN" altLang="en-US" dirty="0"/>
              <a:t>允许代理不经过管理器询问就能发送某些信息，这种信息称为陷阱（</a:t>
            </a:r>
            <a:r>
              <a:rPr lang="en-US" altLang="zh-CN" dirty="0"/>
              <a:t>trap</a:t>
            </a:r>
            <a:r>
              <a:rPr lang="zh-CN" altLang="en-US" dirty="0"/>
              <a:t>）报文，通常代表代理检测到的重要事件</a:t>
            </a:r>
            <a:endParaRPr lang="en-US" altLang="zh-CN" dirty="0"/>
          </a:p>
          <a:p>
            <a:pPr lvl="1" algn="just">
              <a:lnSpc>
                <a:spcPct val="120000"/>
              </a:lnSpc>
            </a:pPr>
            <a:r>
              <a:rPr lang="zh-CN" altLang="en-US" dirty="0"/>
              <a:t>当管理对象的代理检测到有事件发生时，就检查其门限值</a:t>
            </a:r>
            <a:endParaRPr lang="en-US" altLang="zh-CN" dirty="0"/>
          </a:p>
          <a:p>
            <a:pPr lvl="1" algn="just">
              <a:lnSpc>
                <a:spcPct val="120000"/>
              </a:lnSpc>
            </a:pPr>
            <a:r>
              <a:rPr lang="zh-CN" altLang="en-US" dirty="0"/>
              <a:t>代理只向管理器报告达到特定门限值的事件，这个过程称为</a:t>
            </a:r>
            <a:r>
              <a:rPr lang="zh-CN" altLang="en-US" dirty="0">
                <a:solidFill>
                  <a:srgbClr val="0070C0"/>
                </a:solidFill>
              </a:rPr>
              <a:t>过滤</a:t>
            </a:r>
          </a:p>
          <a:p>
            <a:pPr lvl="1" algn="just">
              <a:lnSpc>
                <a:spcPct val="120000"/>
              </a:lnSpc>
            </a:pPr>
            <a:r>
              <a:rPr lang="zh-CN" altLang="en-US" dirty="0"/>
              <a:t>陷阱方式的优点</a:t>
            </a:r>
          </a:p>
          <a:p>
            <a:pPr lvl="2" algn="just">
              <a:lnSpc>
                <a:spcPct val="120000"/>
              </a:lnSpc>
            </a:pPr>
            <a:r>
              <a:rPr lang="zh-CN" altLang="en-US" dirty="0"/>
              <a:t>仅在严重事件发生时才发送陷阱报文</a:t>
            </a:r>
            <a:endParaRPr lang="en-US" altLang="zh-CN" dirty="0"/>
          </a:p>
          <a:p>
            <a:pPr lvl="2" algn="just">
              <a:lnSpc>
                <a:spcPct val="120000"/>
              </a:lnSpc>
            </a:pPr>
            <a:r>
              <a:rPr lang="zh-CN" altLang="en-US" dirty="0"/>
              <a:t>陷阱信息很简单且所需字节数很少</a:t>
            </a:r>
            <a:endParaRPr lang="en-US" altLang="zh-CN"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85</a:t>
            </a:fld>
            <a:endParaRPr kumimoji="1" lang="zh-CN" altLang="en-US" dirty="0"/>
          </a:p>
        </p:txBody>
      </p:sp>
    </p:spTree>
    <p:extLst>
      <p:ext uri="{BB962C8B-B14F-4D97-AF65-F5344CB8AC3E}">
        <p14:creationId xmlns:p14="http://schemas.microsoft.com/office/powerpoint/2010/main" val="653390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r>
              <a:rPr lang="zh-CN" altLang="en-US" dirty="0"/>
              <a:t>实现</a:t>
            </a:r>
          </a:p>
        </p:txBody>
      </p:sp>
      <p:sp>
        <p:nvSpPr>
          <p:cNvPr id="3" name="内容占位符 2"/>
          <p:cNvSpPr>
            <a:spLocks noGrp="1"/>
          </p:cNvSpPr>
          <p:nvPr>
            <p:ph idx="1"/>
          </p:nvPr>
        </p:nvSpPr>
        <p:spPr>
          <a:xfrm>
            <a:off x="609600" y="1600203"/>
            <a:ext cx="10972800" cy="4267197"/>
          </a:xfrm>
        </p:spPr>
        <p:txBody>
          <a:bodyPr>
            <a:noAutofit/>
          </a:bodyPr>
          <a:lstStyle/>
          <a:p>
            <a:pPr algn="just">
              <a:lnSpc>
                <a:spcPct val="120000"/>
              </a:lnSpc>
            </a:pPr>
            <a:r>
              <a:rPr lang="en-US" altLang="zh-CN" dirty="0"/>
              <a:t>SNMP</a:t>
            </a:r>
            <a:r>
              <a:rPr lang="zh-CN" altLang="en-US" dirty="0"/>
              <a:t>的通常使用</a:t>
            </a:r>
            <a:endParaRPr lang="en-US" altLang="zh-CN" dirty="0"/>
          </a:p>
          <a:p>
            <a:pPr lvl="1" algn="just">
              <a:lnSpc>
                <a:spcPct val="120000"/>
              </a:lnSpc>
            </a:pPr>
            <a:r>
              <a:rPr lang="zh-CN" altLang="en-US" dirty="0"/>
              <a:t>使用周期性轮询方式实现对网络资源的实时监控与管理</a:t>
            </a:r>
            <a:endParaRPr lang="en-US" altLang="zh-CN" dirty="0"/>
          </a:p>
          <a:p>
            <a:pPr lvl="1" algn="just">
              <a:lnSpc>
                <a:spcPct val="120000"/>
              </a:lnSpc>
            </a:pPr>
            <a:r>
              <a:rPr lang="zh-CN" altLang="en-US" dirty="0"/>
              <a:t>使用陷阱方式报告重要事件的发生</a:t>
            </a:r>
            <a:endParaRPr lang="en-US" altLang="zh-CN"/>
          </a:p>
          <a:p>
            <a:pPr lvl="1" algn="just">
              <a:lnSpc>
                <a:spcPct val="120000"/>
              </a:lnSpc>
            </a:pPr>
            <a:endParaRPr lang="en-US" altLang="zh-CN" dirty="0"/>
          </a:p>
          <a:p>
            <a:pPr algn="just">
              <a:lnSpc>
                <a:spcPct val="120000"/>
              </a:lnSpc>
            </a:pPr>
            <a:r>
              <a:rPr lang="en-US" altLang="zh-CN" dirty="0"/>
              <a:t>SNMP</a:t>
            </a:r>
            <a:r>
              <a:rPr lang="zh-CN" altLang="en-US" dirty="0"/>
              <a:t>协议实现</a:t>
            </a:r>
            <a:endParaRPr lang="en-US" altLang="zh-CN" dirty="0"/>
          </a:p>
          <a:p>
            <a:pPr lvl="1" algn="just">
              <a:lnSpc>
                <a:spcPct val="120000"/>
              </a:lnSpc>
            </a:pPr>
            <a:r>
              <a:rPr lang="en-US" altLang="zh-CN" dirty="0"/>
              <a:t>SNMP</a:t>
            </a:r>
            <a:r>
              <a:rPr lang="zh-CN" altLang="en-US" dirty="0"/>
              <a:t>使用无连接的</a:t>
            </a:r>
            <a:r>
              <a:rPr lang="en-US" altLang="zh-CN" dirty="0">
                <a:solidFill>
                  <a:srgbClr val="FF0000"/>
                </a:solidFill>
              </a:rPr>
              <a:t>UDP</a:t>
            </a:r>
            <a:r>
              <a:rPr lang="zh-CN" altLang="en-US" dirty="0">
                <a:solidFill>
                  <a:srgbClr val="FF0000"/>
                </a:solidFill>
              </a:rPr>
              <a:t>协议</a:t>
            </a:r>
            <a:r>
              <a:rPr lang="zh-CN" altLang="en-US" dirty="0"/>
              <a:t>实现，众所周知</a:t>
            </a:r>
            <a:r>
              <a:rPr lang="en-US" altLang="zh-CN" dirty="0"/>
              <a:t>UDP</a:t>
            </a:r>
            <a:r>
              <a:rPr lang="zh-CN" altLang="en-US" dirty="0"/>
              <a:t>协议不保证可靠交付</a:t>
            </a:r>
          </a:p>
          <a:p>
            <a:pPr lvl="1" algn="just">
              <a:lnSpc>
                <a:spcPct val="120000"/>
              </a:lnSpc>
            </a:pPr>
            <a:r>
              <a:rPr lang="en-US" altLang="zh-CN" dirty="0"/>
              <a:t>SNMP</a:t>
            </a:r>
            <a:r>
              <a:rPr lang="zh-CN" altLang="en-US" dirty="0"/>
              <a:t>使用</a:t>
            </a:r>
            <a:r>
              <a:rPr lang="en-US" altLang="zh-CN" dirty="0">
                <a:solidFill>
                  <a:srgbClr val="FF0000"/>
                </a:solidFill>
              </a:rPr>
              <a:t>C/S</a:t>
            </a:r>
            <a:r>
              <a:rPr lang="zh-CN" altLang="en-US" dirty="0">
                <a:solidFill>
                  <a:srgbClr val="FF0000"/>
                </a:solidFill>
              </a:rPr>
              <a:t>方式</a:t>
            </a:r>
            <a:r>
              <a:rPr lang="zh-CN" altLang="en-US" dirty="0"/>
              <a:t>实现</a:t>
            </a:r>
            <a:endParaRPr lang="en-US" altLang="zh-CN" dirty="0"/>
          </a:p>
          <a:p>
            <a:pPr lvl="2" algn="just">
              <a:lnSpc>
                <a:spcPct val="120000"/>
              </a:lnSpc>
            </a:pPr>
            <a:r>
              <a:rPr lang="zh-CN" altLang="en-US" dirty="0"/>
              <a:t>代理运行服务器端进程在</a:t>
            </a:r>
            <a:r>
              <a:rPr lang="en-US" altLang="zh-CN" dirty="0">
                <a:solidFill>
                  <a:srgbClr val="FF0000"/>
                </a:solidFill>
              </a:rPr>
              <a:t>UPD</a:t>
            </a:r>
            <a:r>
              <a:rPr lang="zh-CN" altLang="en-US" dirty="0">
                <a:solidFill>
                  <a:srgbClr val="FF0000"/>
                </a:solidFill>
              </a:rPr>
              <a:t>端口</a:t>
            </a:r>
            <a:r>
              <a:rPr lang="en-US" altLang="zh-CN" dirty="0">
                <a:solidFill>
                  <a:srgbClr val="FF0000"/>
                </a:solidFill>
              </a:rPr>
              <a:t>161</a:t>
            </a:r>
            <a:r>
              <a:rPr lang="zh-CN" altLang="en-US" dirty="0"/>
              <a:t>接收</a:t>
            </a:r>
            <a:r>
              <a:rPr lang="en-US" altLang="zh-CN" dirty="0"/>
              <a:t>get</a:t>
            </a:r>
            <a:r>
              <a:rPr lang="zh-CN" altLang="en-US" dirty="0"/>
              <a:t>或</a:t>
            </a:r>
            <a:r>
              <a:rPr lang="en-US" altLang="zh-CN" dirty="0"/>
              <a:t>set</a:t>
            </a:r>
            <a:r>
              <a:rPr lang="zh-CN" altLang="en-US" dirty="0"/>
              <a:t>报文以及发送</a:t>
            </a:r>
            <a:r>
              <a:rPr lang="en-US" altLang="zh-CN" dirty="0"/>
              <a:t>response</a:t>
            </a:r>
            <a:r>
              <a:rPr lang="zh-CN" altLang="en-US" dirty="0"/>
              <a:t>报文，与</a:t>
            </a:r>
            <a:r>
              <a:rPr lang="en-US" altLang="zh-CN" dirty="0"/>
              <a:t>161</a:t>
            </a:r>
            <a:r>
              <a:rPr lang="zh-CN" altLang="en-US" dirty="0"/>
              <a:t>端口通信的客户端进程则使用临时端口</a:t>
            </a:r>
            <a:endParaRPr lang="en-US" altLang="zh-CN" dirty="0"/>
          </a:p>
          <a:p>
            <a:pPr lvl="2" algn="just">
              <a:lnSpc>
                <a:spcPct val="120000"/>
              </a:lnSpc>
            </a:pPr>
            <a:r>
              <a:rPr lang="zh-CN" altLang="en-US" dirty="0"/>
              <a:t>管理器运行客户端进程在</a:t>
            </a:r>
            <a:r>
              <a:rPr lang="en-US" altLang="zh-CN" dirty="0">
                <a:solidFill>
                  <a:srgbClr val="FF0000"/>
                </a:solidFill>
              </a:rPr>
              <a:t>UPD</a:t>
            </a:r>
            <a:r>
              <a:rPr lang="zh-CN" altLang="en-US" dirty="0">
                <a:solidFill>
                  <a:srgbClr val="FF0000"/>
                </a:solidFill>
              </a:rPr>
              <a:t>端口</a:t>
            </a:r>
            <a:r>
              <a:rPr lang="en-US" altLang="zh-CN" dirty="0">
                <a:solidFill>
                  <a:srgbClr val="FF0000"/>
                </a:solidFill>
              </a:rPr>
              <a:t>162</a:t>
            </a:r>
            <a:r>
              <a:rPr lang="zh-CN" altLang="en-US" dirty="0"/>
              <a:t>接收来自代理的</a:t>
            </a:r>
            <a:r>
              <a:rPr lang="en-US" altLang="zh-CN" dirty="0"/>
              <a:t>trap</a:t>
            </a:r>
            <a:r>
              <a:rPr lang="zh-CN" altLang="en-US" dirty="0"/>
              <a:t>报文 </a:t>
            </a:r>
            <a:endParaRPr lang="en-US" altLang="zh-CN" dirty="0"/>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86</a:t>
            </a:fld>
            <a:endParaRPr kumimoji="1" lang="zh-CN" altLang="en-US" dirty="0"/>
          </a:p>
        </p:txBody>
      </p:sp>
    </p:spTree>
    <p:extLst>
      <p:ext uri="{BB962C8B-B14F-4D97-AF65-F5344CB8AC3E}">
        <p14:creationId xmlns:p14="http://schemas.microsoft.com/office/powerpoint/2010/main" val="4276754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r>
              <a:rPr lang="zh-CN" altLang="en-US" dirty="0"/>
              <a:t>报文格式</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87</a:t>
            </a:fld>
            <a:endParaRPr kumimoji="1" lang="zh-CN" altLang="en-US" dirty="0"/>
          </a:p>
        </p:txBody>
      </p:sp>
      <p:grpSp>
        <p:nvGrpSpPr>
          <p:cNvPr id="7" name="组合 6"/>
          <p:cNvGrpSpPr/>
          <p:nvPr/>
        </p:nvGrpSpPr>
        <p:grpSpPr>
          <a:xfrm>
            <a:off x="952815" y="1723802"/>
            <a:ext cx="10182650" cy="3667800"/>
            <a:chOff x="952815" y="1723802"/>
            <a:chExt cx="10182650" cy="3667800"/>
          </a:xfrm>
        </p:grpSpPr>
        <p:grpSp>
          <p:nvGrpSpPr>
            <p:cNvPr id="8" name="组合 7"/>
            <p:cNvGrpSpPr/>
            <p:nvPr/>
          </p:nvGrpSpPr>
          <p:grpSpPr>
            <a:xfrm>
              <a:off x="952815" y="1723802"/>
              <a:ext cx="10182650" cy="3667800"/>
              <a:chOff x="284287" y="1433308"/>
              <a:chExt cx="9493249" cy="3419476"/>
            </a:xfrm>
          </p:grpSpPr>
          <p:grpSp>
            <p:nvGrpSpPr>
              <p:cNvPr id="10" name="Group 142"/>
              <p:cNvGrpSpPr>
                <a:grpSpLocks/>
              </p:cNvGrpSpPr>
              <p:nvPr/>
            </p:nvGrpSpPr>
            <p:grpSpPr bwMode="auto">
              <a:xfrm>
                <a:off x="7266640" y="4061197"/>
                <a:ext cx="2510896" cy="344488"/>
                <a:chOff x="4177" y="2324"/>
                <a:chExt cx="1460" cy="217"/>
              </a:xfrm>
            </p:grpSpPr>
            <p:sp>
              <p:nvSpPr>
                <p:cNvPr id="62" name="Line 119"/>
                <p:cNvSpPr>
                  <a:spLocks noChangeShapeType="1"/>
                </p:cNvSpPr>
                <p:nvPr/>
              </p:nvSpPr>
              <p:spPr bwMode="auto">
                <a:xfrm flipV="1">
                  <a:off x="4177" y="2444"/>
                  <a:ext cx="1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63" name="Rectangle 122"/>
                <p:cNvSpPr>
                  <a:spLocks noChangeArrowheads="1"/>
                </p:cNvSpPr>
                <p:nvPr/>
              </p:nvSpPr>
              <p:spPr bwMode="auto">
                <a:xfrm>
                  <a:off x="4593" y="2324"/>
                  <a:ext cx="579"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zh-CN" altLang="en-US" sz="1600">
                      <a:solidFill>
                        <a:srgbClr val="0000FF"/>
                      </a:solidFill>
                      <a:latin typeface="微软雅黑" pitchFamily="34" charset="-122"/>
                      <a:ea typeface="微软雅黑" pitchFamily="34" charset="-122"/>
                    </a:rPr>
                    <a:t>变量绑定</a:t>
                  </a:r>
                </a:p>
              </p:txBody>
            </p:sp>
          </p:grpSp>
          <p:grpSp>
            <p:nvGrpSpPr>
              <p:cNvPr id="11" name="Group 141"/>
              <p:cNvGrpSpPr>
                <a:grpSpLocks/>
              </p:cNvGrpSpPr>
              <p:nvPr/>
            </p:nvGrpSpPr>
            <p:grpSpPr bwMode="auto">
              <a:xfrm>
                <a:off x="4100504" y="4061197"/>
                <a:ext cx="3154098" cy="344488"/>
                <a:chOff x="2336" y="2324"/>
                <a:chExt cx="1834" cy="217"/>
              </a:xfrm>
            </p:grpSpPr>
            <p:sp>
              <p:nvSpPr>
                <p:cNvPr id="60" name="Line 138"/>
                <p:cNvSpPr>
                  <a:spLocks noChangeShapeType="1"/>
                </p:cNvSpPr>
                <p:nvPr/>
              </p:nvSpPr>
              <p:spPr bwMode="auto">
                <a:xfrm flipV="1">
                  <a:off x="2336" y="2444"/>
                  <a:ext cx="183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61" name="Rectangle 139"/>
                <p:cNvSpPr>
                  <a:spLocks noChangeArrowheads="1"/>
                </p:cNvSpPr>
                <p:nvPr/>
              </p:nvSpPr>
              <p:spPr bwMode="auto">
                <a:xfrm>
                  <a:off x="3032" y="2324"/>
                  <a:ext cx="357"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zh-CN" altLang="en-US" sz="1600">
                      <a:solidFill>
                        <a:srgbClr val="0000FF"/>
                      </a:solidFill>
                      <a:latin typeface="微软雅黑" pitchFamily="34" charset="-122"/>
                      <a:ea typeface="微软雅黑" pitchFamily="34" charset="-122"/>
                    </a:rPr>
                    <a:t>首部</a:t>
                  </a:r>
                </a:p>
              </p:txBody>
            </p:sp>
          </p:grpSp>
          <p:sp>
            <p:nvSpPr>
              <p:cNvPr id="12" name="Rectangle 88"/>
              <p:cNvSpPr>
                <a:spLocks noChangeArrowheads="1"/>
              </p:cNvSpPr>
              <p:nvPr/>
            </p:nvSpPr>
            <p:spPr bwMode="auto">
              <a:xfrm>
                <a:off x="299764" y="3567478"/>
                <a:ext cx="9458854" cy="441325"/>
              </a:xfrm>
              <a:prstGeom prst="rect">
                <a:avLst/>
              </a:prstGeom>
              <a:solidFill>
                <a:srgbClr val="00FFCC"/>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13" name="Rectangle 109"/>
              <p:cNvSpPr>
                <a:spLocks noChangeArrowheads="1"/>
              </p:cNvSpPr>
              <p:nvPr/>
            </p:nvSpPr>
            <p:spPr bwMode="auto">
              <a:xfrm>
                <a:off x="2968881" y="3562715"/>
                <a:ext cx="6791458" cy="446090"/>
              </a:xfrm>
              <a:prstGeom prst="rect">
                <a:avLst/>
              </a:prstGeom>
              <a:solidFill>
                <a:srgbClr val="00B050"/>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Rectangle 111"/>
              <p:cNvSpPr>
                <a:spLocks noChangeArrowheads="1"/>
              </p:cNvSpPr>
              <p:nvPr/>
            </p:nvSpPr>
            <p:spPr bwMode="auto">
              <a:xfrm>
                <a:off x="284287" y="3642089"/>
                <a:ext cx="9233857" cy="310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85000"/>
                  </a:lnSpc>
                </a:pPr>
                <a:r>
                  <a:rPr kumimoji="1" lang="zh-CN" altLang="en-US" sz="1600" dirty="0">
                    <a:latin typeface="微软雅黑" pitchFamily="34" charset="-122"/>
                    <a:ea typeface="微软雅黑" pitchFamily="34" charset="-122"/>
                  </a:rPr>
                  <a:t> 上下文引擎 </a:t>
                </a:r>
                <a:r>
                  <a:rPr kumimoji="1" lang="en-US" altLang="zh-CN" sz="1600" dirty="0">
                    <a:latin typeface="微软雅黑" pitchFamily="34" charset="-122"/>
                    <a:ea typeface="微软雅黑" pitchFamily="34" charset="-122"/>
                  </a:rPr>
                  <a:t>ID       </a:t>
                </a:r>
                <a:r>
                  <a:rPr kumimoji="1" lang="zh-CN" altLang="en-US" sz="1600" dirty="0">
                    <a:latin typeface="微软雅黑" pitchFamily="34" charset="-122"/>
                    <a:ea typeface="微软雅黑" pitchFamily="34" charset="-122"/>
                  </a:rPr>
                  <a:t>上下文名      </a:t>
                </a:r>
                <a:r>
                  <a:rPr kumimoji="1" lang="en-US" altLang="zh-CN" sz="1600" dirty="0">
                    <a:solidFill>
                      <a:schemeClr val="bg1"/>
                    </a:solidFill>
                    <a:latin typeface="微软雅黑" pitchFamily="34" charset="-122"/>
                    <a:ea typeface="微软雅黑" pitchFamily="34" charset="-122"/>
                  </a:rPr>
                  <a:t>PDU </a:t>
                </a:r>
                <a:r>
                  <a:rPr kumimoji="1" lang="zh-CN" altLang="en-US" sz="1600" dirty="0">
                    <a:solidFill>
                      <a:schemeClr val="bg1"/>
                    </a:solidFill>
                    <a:latin typeface="微软雅黑" pitchFamily="34" charset="-122"/>
                    <a:ea typeface="微软雅黑" pitchFamily="34" charset="-122"/>
                  </a:rPr>
                  <a:t>类型     请求 </a:t>
                </a:r>
                <a:r>
                  <a:rPr kumimoji="1" lang="en-US" altLang="zh-CN" sz="1600" dirty="0">
                    <a:solidFill>
                      <a:schemeClr val="bg1"/>
                    </a:solidFill>
                    <a:latin typeface="微软雅黑" pitchFamily="34" charset="-122"/>
                    <a:ea typeface="微软雅黑" pitchFamily="34" charset="-122"/>
                  </a:rPr>
                  <a:t>ID      </a:t>
                </a:r>
                <a:r>
                  <a:rPr kumimoji="1" lang="zh-CN" altLang="en-US" sz="1600" dirty="0">
                    <a:solidFill>
                      <a:schemeClr val="bg1"/>
                    </a:solidFill>
                    <a:latin typeface="微软雅黑" pitchFamily="34" charset="-122"/>
                    <a:ea typeface="微软雅黑" pitchFamily="34" charset="-122"/>
                  </a:rPr>
                  <a:t>差错状态      差错索引       名      值      名     值  </a:t>
                </a:r>
              </a:p>
            </p:txBody>
          </p:sp>
          <p:sp>
            <p:nvSpPr>
              <p:cNvPr id="15" name="Line 89"/>
              <p:cNvSpPr>
                <a:spLocks noChangeShapeType="1"/>
              </p:cNvSpPr>
              <p:nvPr/>
            </p:nvSpPr>
            <p:spPr bwMode="auto">
              <a:xfrm>
                <a:off x="2074589" y="2005377"/>
                <a:ext cx="718701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6" name="Line 90"/>
              <p:cNvSpPr>
                <a:spLocks noChangeShapeType="1"/>
              </p:cNvSpPr>
              <p:nvPr/>
            </p:nvSpPr>
            <p:spPr bwMode="auto">
              <a:xfrm>
                <a:off x="2741869" y="2370502"/>
                <a:ext cx="650425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7" name="Line 91"/>
              <p:cNvSpPr>
                <a:spLocks noChangeShapeType="1"/>
              </p:cNvSpPr>
              <p:nvPr/>
            </p:nvSpPr>
            <p:spPr bwMode="auto">
              <a:xfrm>
                <a:off x="2759066" y="2238739"/>
                <a:ext cx="0" cy="311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8" name="Line 92"/>
              <p:cNvSpPr>
                <a:spLocks noChangeShapeType="1"/>
              </p:cNvSpPr>
              <p:nvPr/>
            </p:nvSpPr>
            <p:spPr bwMode="auto">
              <a:xfrm>
                <a:off x="9261599" y="1537065"/>
                <a:ext cx="0" cy="9937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9" name="Rectangle 93"/>
              <p:cNvSpPr>
                <a:spLocks noChangeArrowheads="1"/>
              </p:cNvSpPr>
              <p:nvPr/>
            </p:nvSpPr>
            <p:spPr bwMode="auto">
              <a:xfrm>
                <a:off x="4726508" y="1830179"/>
                <a:ext cx="1286245"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UDP </a:t>
                </a:r>
                <a:r>
                  <a:rPr kumimoji="1" lang="zh-CN" altLang="en-US" sz="1600">
                    <a:solidFill>
                      <a:srgbClr val="0000FF"/>
                    </a:solidFill>
                    <a:latin typeface="微软雅黑" pitchFamily="34" charset="-122"/>
                    <a:ea typeface="微软雅黑" pitchFamily="34" charset="-122"/>
                  </a:rPr>
                  <a:t>数据报</a:t>
                </a:r>
              </a:p>
            </p:txBody>
          </p:sp>
          <p:sp>
            <p:nvSpPr>
              <p:cNvPr id="20" name="Line 94"/>
              <p:cNvSpPr>
                <a:spLocks noChangeShapeType="1"/>
              </p:cNvSpPr>
              <p:nvPr/>
            </p:nvSpPr>
            <p:spPr bwMode="auto">
              <a:xfrm>
                <a:off x="1390112" y="1459277"/>
                <a:ext cx="0" cy="1090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1" name="Line 95"/>
              <p:cNvSpPr>
                <a:spLocks noChangeShapeType="1"/>
              </p:cNvSpPr>
              <p:nvPr/>
            </p:nvSpPr>
            <p:spPr bwMode="auto">
              <a:xfrm flipV="1">
                <a:off x="1391832" y="1619614"/>
                <a:ext cx="7871486" cy="0"/>
              </a:xfrm>
              <a:prstGeom prst="line">
                <a:avLst/>
              </a:prstGeom>
              <a:noFill/>
              <a:ln w="12700">
                <a:solidFill>
                  <a:schemeClr val="tx1"/>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2" name="Rectangle 96"/>
              <p:cNvSpPr>
                <a:spLocks noChangeArrowheads="1"/>
              </p:cNvSpPr>
              <p:nvPr/>
            </p:nvSpPr>
            <p:spPr bwMode="auto">
              <a:xfrm>
                <a:off x="4451343" y="1433308"/>
                <a:ext cx="1051613"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dirty="0">
                    <a:solidFill>
                      <a:srgbClr val="0000FF"/>
                    </a:solidFill>
                    <a:latin typeface="微软雅黑" pitchFamily="34" charset="-122"/>
                    <a:ea typeface="微软雅黑" pitchFamily="34" charset="-122"/>
                  </a:rPr>
                  <a:t>IP </a:t>
                </a:r>
                <a:r>
                  <a:rPr kumimoji="1" lang="zh-CN" altLang="en-US" sz="1600" dirty="0">
                    <a:solidFill>
                      <a:srgbClr val="0000FF"/>
                    </a:solidFill>
                    <a:latin typeface="微软雅黑" pitchFamily="34" charset="-122"/>
                    <a:ea typeface="微软雅黑" pitchFamily="34" charset="-122"/>
                  </a:rPr>
                  <a:t>数据报</a:t>
                </a:r>
              </a:p>
            </p:txBody>
          </p:sp>
          <p:sp>
            <p:nvSpPr>
              <p:cNvPr id="23" name="Rectangle 97"/>
              <p:cNvSpPr>
                <a:spLocks noChangeArrowheads="1"/>
              </p:cNvSpPr>
              <p:nvPr/>
            </p:nvSpPr>
            <p:spPr bwMode="auto">
              <a:xfrm>
                <a:off x="5208052" y="2190545"/>
                <a:ext cx="1271300"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SNMP </a:t>
                </a:r>
                <a:r>
                  <a:rPr kumimoji="1" lang="zh-CN" altLang="en-US" sz="1600">
                    <a:solidFill>
                      <a:srgbClr val="0000FF"/>
                    </a:solidFill>
                    <a:latin typeface="微软雅黑" pitchFamily="34" charset="-122"/>
                    <a:ea typeface="微软雅黑" pitchFamily="34" charset="-122"/>
                  </a:rPr>
                  <a:t>报文</a:t>
                </a:r>
              </a:p>
            </p:txBody>
          </p:sp>
          <p:sp>
            <p:nvSpPr>
              <p:cNvPr id="24" name="Line 98"/>
              <p:cNvSpPr>
                <a:spLocks noChangeShapeType="1"/>
              </p:cNvSpPr>
              <p:nvPr/>
            </p:nvSpPr>
            <p:spPr bwMode="auto">
              <a:xfrm>
                <a:off x="2074589" y="1849802"/>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5" name="Rectangle 99"/>
              <p:cNvSpPr>
                <a:spLocks noChangeArrowheads="1"/>
              </p:cNvSpPr>
              <p:nvPr/>
            </p:nvSpPr>
            <p:spPr bwMode="auto">
              <a:xfrm>
                <a:off x="1390112" y="2602277"/>
                <a:ext cx="7871487" cy="563562"/>
              </a:xfrm>
              <a:prstGeom prst="rect">
                <a:avLst/>
              </a:prstGeom>
              <a:solidFill>
                <a:srgbClr val="99FFCC"/>
              </a:solidFill>
              <a:ln w="9525">
                <a:solidFill>
                  <a:schemeClr val="folHlink"/>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26" name="Rectangle 100"/>
              <p:cNvSpPr>
                <a:spLocks noChangeArrowheads="1"/>
              </p:cNvSpPr>
              <p:nvPr/>
            </p:nvSpPr>
            <p:spPr bwMode="auto">
              <a:xfrm>
                <a:off x="1410748" y="2602276"/>
                <a:ext cx="613732"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a:latin typeface="微软雅黑" pitchFamily="34" charset="-122"/>
                    <a:ea typeface="微软雅黑" pitchFamily="34" charset="-122"/>
                  </a:rPr>
                  <a:t>  IP </a:t>
                </a:r>
              </a:p>
              <a:p>
                <a:pPr defTabSz="1015975">
                  <a:lnSpc>
                    <a:spcPct val="90000"/>
                  </a:lnSpc>
                </a:pPr>
                <a:r>
                  <a:rPr kumimoji="1" lang="zh-CN" altLang="en-US" sz="1600">
                    <a:latin typeface="微软雅黑" pitchFamily="34" charset="-122"/>
                    <a:ea typeface="微软雅黑" pitchFamily="34" charset="-122"/>
                  </a:rPr>
                  <a:t>首部</a:t>
                </a:r>
              </a:p>
            </p:txBody>
          </p:sp>
          <p:sp>
            <p:nvSpPr>
              <p:cNvPr id="27" name="Rectangle 101"/>
              <p:cNvSpPr>
                <a:spLocks noChangeArrowheads="1"/>
              </p:cNvSpPr>
              <p:nvPr/>
            </p:nvSpPr>
            <p:spPr bwMode="auto">
              <a:xfrm>
                <a:off x="2088347" y="2603864"/>
                <a:ext cx="712367"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a:latin typeface="微软雅黑" pitchFamily="34" charset="-122"/>
                    <a:ea typeface="微软雅黑" pitchFamily="34" charset="-122"/>
                  </a:rPr>
                  <a:t>UDP </a:t>
                </a:r>
              </a:p>
              <a:p>
                <a:pPr defTabSz="1015975">
                  <a:lnSpc>
                    <a:spcPct val="90000"/>
                  </a:lnSpc>
                </a:pPr>
                <a:r>
                  <a:rPr kumimoji="1" lang="zh-CN" altLang="en-US" sz="1600">
                    <a:latin typeface="微软雅黑" pitchFamily="34" charset="-122"/>
                    <a:ea typeface="微软雅黑" pitchFamily="34" charset="-122"/>
                  </a:rPr>
                  <a:t>首部</a:t>
                </a:r>
              </a:p>
            </p:txBody>
          </p:sp>
          <p:sp>
            <p:nvSpPr>
              <p:cNvPr id="28" name="Line 102"/>
              <p:cNvSpPr>
                <a:spLocks noChangeShapeType="1"/>
              </p:cNvSpPr>
              <p:nvPr/>
            </p:nvSpPr>
            <p:spPr bwMode="auto">
              <a:xfrm flipH="1">
                <a:off x="4666315" y="2602277"/>
                <a:ext cx="0" cy="563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9" name="Line 103"/>
              <p:cNvSpPr>
                <a:spLocks noChangeShapeType="1"/>
              </p:cNvSpPr>
              <p:nvPr/>
            </p:nvSpPr>
            <p:spPr bwMode="auto">
              <a:xfrm flipH="1">
                <a:off x="2074589"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0" name="Line 104"/>
              <p:cNvSpPr>
                <a:spLocks noChangeShapeType="1"/>
              </p:cNvSpPr>
              <p:nvPr/>
            </p:nvSpPr>
            <p:spPr bwMode="auto">
              <a:xfrm flipH="1">
                <a:off x="2759066"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1" name="Rectangle 105"/>
              <p:cNvSpPr>
                <a:spLocks noChangeArrowheads="1"/>
              </p:cNvSpPr>
              <p:nvPr/>
            </p:nvSpPr>
            <p:spPr bwMode="auto">
              <a:xfrm>
                <a:off x="5555448" y="2729276"/>
                <a:ext cx="2284553"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dirty="0">
                    <a:solidFill>
                      <a:schemeClr val="bg1"/>
                    </a:solidFill>
                    <a:latin typeface="微软雅黑" pitchFamily="34" charset="-122"/>
                    <a:ea typeface="微软雅黑" pitchFamily="34" charset="-122"/>
                  </a:rPr>
                  <a:t>SNMP </a:t>
                </a:r>
                <a:r>
                  <a:rPr kumimoji="1" lang="zh-CN" altLang="en-US" sz="1600" dirty="0">
                    <a:solidFill>
                      <a:schemeClr val="bg1"/>
                    </a:solidFill>
                    <a:latin typeface="微软雅黑" pitchFamily="34" charset="-122"/>
                    <a:ea typeface="微软雅黑" pitchFamily="34" charset="-122"/>
                  </a:rPr>
                  <a:t>报文的数据部分 </a:t>
                </a:r>
              </a:p>
            </p:txBody>
          </p:sp>
          <p:sp>
            <p:nvSpPr>
              <p:cNvPr id="32" name="Rectangle 145"/>
              <p:cNvSpPr>
                <a:spLocks noChangeArrowheads="1"/>
              </p:cNvSpPr>
              <p:nvPr/>
            </p:nvSpPr>
            <p:spPr bwMode="auto">
              <a:xfrm>
                <a:off x="2759065" y="2602276"/>
                <a:ext cx="1918473" cy="563563"/>
              </a:xfrm>
              <a:prstGeom prst="rect">
                <a:avLst/>
              </a:prstGeom>
              <a:solidFill>
                <a:srgbClr val="CC00CC"/>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33" name="Line 106"/>
              <p:cNvSpPr>
                <a:spLocks noChangeShapeType="1"/>
              </p:cNvSpPr>
              <p:nvPr/>
            </p:nvSpPr>
            <p:spPr bwMode="auto">
              <a:xfrm flipH="1">
                <a:off x="3371312"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4" name="Rectangle 107"/>
              <p:cNvSpPr>
                <a:spLocks noChangeArrowheads="1"/>
              </p:cNvSpPr>
              <p:nvPr/>
            </p:nvSpPr>
            <p:spPr bwMode="auto">
              <a:xfrm>
                <a:off x="2726390" y="2749914"/>
                <a:ext cx="613732"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zh-CN" altLang="en-US" sz="1600" dirty="0">
                    <a:solidFill>
                      <a:schemeClr val="bg1"/>
                    </a:solidFill>
                    <a:latin typeface="微软雅黑" pitchFamily="34" charset="-122"/>
                    <a:ea typeface="微软雅黑" pitchFamily="34" charset="-122"/>
                  </a:rPr>
                  <a:t>版本</a:t>
                </a:r>
              </a:p>
            </p:txBody>
          </p:sp>
          <p:sp>
            <p:nvSpPr>
              <p:cNvPr id="35" name="Rectangle 108"/>
              <p:cNvSpPr>
                <a:spLocks noChangeArrowheads="1"/>
              </p:cNvSpPr>
              <p:nvPr/>
            </p:nvSpPr>
            <p:spPr bwMode="auto">
              <a:xfrm>
                <a:off x="3355835" y="2738804"/>
                <a:ext cx="613732"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zh-CN" altLang="en-US" sz="1600">
                    <a:solidFill>
                      <a:schemeClr val="bg1"/>
                    </a:solidFill>
                    <a:latin typeface="微软雅黑" pitchFamily="34" charset="-122"/>
                    <a:ea typeface="微软雅黑" pitchFamily="34" charset="-122"/>
                  </a:rPr>
                  <a:t>首部</a:t>
                </a:r>
              </a:p>
            </p:txBody>
          </p:sp>
          <p:sp>
            <p:nvSpPr>
              <p:cNvPr id="36" name="Line 110"/>
              <p:cNvSpPr>
                <a:spLocks noChangeShapeType="1"/>
              </p:cNvSpPr>
              <p:nvPr/>
            </p:nvSpPr>
            <p:spPr bwMode="auto">
              <a:xfrm>
                <a:off x="9349308" y="3567477"/>
                <a:ext cx="6879" cy="442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7" name="Text Box 112"/>
              <p:cNvSpPr txBox="1">
                <a:spLocks noChangeArrowheads="1"/>
              </p:cNvSpPr>
              <p:nvPr/>
            </p:nvSpPr>
            <p:spPr bwMode="auto">
              <a:xfrm>
                <a:off x="9342804" y="3563478"/>
                <a:ext cx="327588" cy="31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dirty="0">
                    <a:solidFill>
                      <a:schemeClr val="bg1"/>
                    </a:solidFill>
                    <a:latin typeface="微软雅黑" pitchFamily="34" charset="-122"/>
                    <a:ea typeface="微软雅黑" pitchFamily="34" charset="-122"/>
                  </a:rPr>
                  <a:t>…</a:t>
                </a:r>
              </a:p>
            </p:txBody>
          </p:sp>
          <p:sp>
            <p:nvSpPr>
              <p:cNvPr id="38" name="Rectangle 113"/>
              <p:cNvSpPr>
                <a:spLocks noChangeArrowheads="1"/>
              </p:cNvSpPr>
              <p:nvPr/>
            </p:nvSpPr>
            <p:spPr bwMode="auto">
              <a:xfrm>
                <a:off x="1304122" y="2291127"/>
                <a:ext cx="906648"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latin typeface="微软雅黑" pitchFamily="34" charset="-122"/>
                    <a:ea typeface="微软雅黑" pitchFamily="34" charset="-122"/>
                  </a:rPr>
                  <a:t>20 </a:t>
                </a:r>
                <a:r>
                  <a:rPr kumimoji="1" lang="zh-CN" altLang="en-US" sz="1600">
                    <a:latin typeface="微软雅黑" pitchFamily="34" charset="-122"/>
                    <a:ea typeface="微软雅黑" pitchFamily="34" charset="-122"/>
                  </a:rPr>
                  <a:t>字节</a:t>
                </a:r>
              </a:p>
            </p:txBody>
          </p:sp>
          <p:sp>
            <p:nvSpPr>
              <p:cNvPr id="39" name="Rectangle 114"/>
              <p:cNvSpPr>
                <a:spLocks noChangeArrowheads="1"/>
              </p:cNvSpPr>
              <p:nvPr/>
            </p:nvSpPr>
            <p:spPr bwMode="auto">
              <a:xfrm>
                <a:off x="2050511" y="2291127"/>
                <a:ext cx="788585"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latin typeface="微软雅黑" pitchFamily="34" charset="-122"/>
                    <a:ea typeface="微软雅黑" pitchFamily="34" charset="-122"/>
                  </a:rPr>
                  <a:t>8 </a:t>
                </a:r>
                <a:r>
                  <a:rPr kumimoji="1" lang="zh-CN" altLang="en-US" sz="1600">
                    <a:latin typeface="微软雅黑" pitchFamily="34" charset="-122"/>
                    <a:ea typeface="微软雅黑" pitchFamily="34" charset="-122"/>
                  </a:rPr>
                  <a:t>字节</a:t>
                </a:r>
              </a:p>
            </p:txBody>
          </p:sp>
          <p:sp>
            <p:nvSpPr>
              <p:cNvPr id="40" name="Line 115"/>
              <p:cNvSpPr>
                <a:spLocks noChangeShapeType="1"/>
              </p:cNvSpPr>
              <p:nvPr/>
            </p:nvSpPr>
            <p:spPr bwMode="auto">
              <a:xfrm flipH="1">
                <a:off x="9760338"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1" name="Line 118"/>
              <p:cNvSpPr>
                <a:spLocks noChangeShapeType="1"/>
              </p:cNvSpPr>
              <p:nvPr/>
            </p:nvSpPr>
            <p:spPr bwMode="auto">
              <a:xfrm flipV="1">
                <a:off x="3003277" y="4499339"/>
                <a:ext cx="67725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2" name="Line 120"/>
              <p:cNvSpPr>
                <a:spLocks noChangeShapeType="1"/>
              </p:cNvSpPr>
              <p:nvPr/>
            </p:nvSpPr>
            <p:spPr bwMode="auto">
              <a:xfrm>
                <a:off x="2968880"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3" name="Rectangle 121"/>
              <p:cNvSpPr>
                <a:spLocks noChangeArrowheads="1"/>
              </p:cNvSpPr>
              <p:nvPr/>
            </p:nvSpPr>
            <p:spPr bwMode="auto">
              <a:xfrm>
                <a:off x="5834054" y="4386058"/>
                <a:ext cx="1313145"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SNMP PDU</a:t>
                </a:r>
              </a:p>
            </p:txBody>
          </p:sp>
          <p:sp>
            <p:nvSpPr>
              <p:cNvPr id="44" name="Line 123"/>
              <p:cNvSpPr>
                <a:spLocks noChangeShapeType="1"/>
              </p:cNvSpPr>
              <p:nvPr/>
            </p:nvSpPr>
            <p:spPr bwMode="auto">
              <a:xfrm flipH="1">
                <a:off x="4019674" y="2610215"/>
                <a:ext cx="0" cy="5635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5" name="Line 125"/>
              <p:cNvSpPr>
                <a:spLocks noChangeShapeType="1"/>
              </p:cNvSpPr>
              <p:nvPr/>
            </p:nvSpPr>
            <p:spPr bwMode="auto">
              <a:xfrm>
                <a:off x="410050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6" name="Line 126"/>
              <p:cNvSpPr>
                <a:spLocks noChangeShapeType="1"/>
              </p:cNvSpPr>
              <p:nvPr/>
            </p:nvSpPr>
            <p:spPr bwMode="auto">
              <a:xfrm>
                <a:off x="5070466"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7" name="Line 127"/>
              <p:cNvSpPr>
                <a:spLocks noChangeShapeType="1"/>
              </p:cNvSpPr>
              <p:nvPr/>
            </p:nvSpPr>
            <p:spPr bwMode="auto">
              <a:xfrm>
                <a:off x="6202089"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8" name="Line 128"/>
              <p:cNvSpPr>
                <a:spLocks noChangeShapeType="1"/>
              </p:cNvSpPr>
              <p:nvPr/>
            </p:nvSpPr>
            <p:spPr bwMode="auto">
              <a:xfrm>
                <a:off x="7254601"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9" name="Line 129"/>
              <p:cNvSpPr>
                <a:spLocks noChangeShapeType="1"/>
              </p:cNvSpPr>
              <p:nvPr/>
            </p:nvSpPr>
            <p:spPr bwMode="auto">
              <a:xfrm>
                <a:off x="782041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0" name="Line 130"/>
              <p:cNvSpPr>
                <a:spLocks noChangeShapeType="1"/>
              </p:cNvSpPr>
              <p:nvPr/>
            </p:nvSpPr>
            <p:spPr bwMode="auto">
              <a:xfrm>
                <a:off x="8386224"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1" name="Line 131"/>
              <p:cNvSpPr>
                <a:spLocks noChangeShapeType="1"/>
              </p:cNvSpPr>
              <p:nvPr/>
            </p:nvSpPr>
            <p:spPr bwMode="auto">
              <a:xfrm>
                <a:off x="8871205"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2" name="Line 132"/>
              <p:cNvSpPr>
                <a:spLocks noChangeShapeType="1"/>
              </p:cNvSpPr>
              <p:nvPr/>
            </p:nvSpPr>
            <p:spPr bwMode="auto">
              <a:xfrm flipH="1">
                <a:off x="7254601"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3" name="Line 133"/>
              <p:cNvSpPr>
                <a:spLocks noChangeShapeType="1"/>
              </p:cNvSpPr>
              <p:nvPr/>
            </p:nvSpPr>
            <p:spPr bwMode="auto">
              <a:xfrm flipH="1">
                <a:off x="2968880"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4" name="Line 134"/>
              <p:cNvSpPr>
                <a:spLocks noChangeShapeType="1"/>
              </p:cNvSpPr>
              <p:nvPr/>
            </p:nvSpPr>
            <p:spPr bwMode="auto">
              <a:xfrm>
                <a:off x="1916368"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Rectangle 135"/>
              <p:cNvSpPr>
                <a:spLocks noChangeArrowheads="1"/>
              </p:cNvSpPr>
              <p:nvPr/>
            </p:nvSpPr>
            <p:spPr bwMode="auto">
              <a:xfrm>
                <a:off x="903595" y="4278108"/>
                <a:ext cx="1378902" cy="5746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algn="ctr" defTabSz="1015975"/>
                <a:r>
                  <a:rPr kumimoji="1" lang="zh-CN" altLang="en-US" sz="1600">
                    <a:solidFill>
                      <a:srgbClr val="0000FF"/>
                    </a:solidFill>
                    <a:latin typeface="微软雅黑" pitchFamily="34" charset="-122"/>
                    <a:ea typeface="微软雅黑" pitchFamily="34" charset="-122"/>
                  </a:rPr>
                  <a:t>有关加密信息</a:t>
                </a:r>
              </a:p>
              <a:p>
                <a:pPr algn="ctr" defTabSz="1015975"/>
                <a:r>
                  <a:rPr kumimoji="1" lang="zh-CN" altLang="en-US" sz="1600">
                    <a:solidFill>
                      <a:srgbClr val="0000FF"/>
                    </a:solidFill>
                    <a:latin typeface="微软雅黑" pitchFamily="34" charset="-122"/>
                    <a:ea typeface="微软雅黑" pitchFamily="34" charset="-122"/>
                  </a:rPr>
                  <a:t>的字段</a:t>
                </a:r>
              </a:p>
            </p:txBody>
          </p:sp>
          <p:sp>
            <p:nvSpPr>
              <p:cNvPr id="56" name="AutoShape 136"/>
              <p:cNvSpPr>
                <a:spLocks/>
              </p:cNvSpPr>
              <p:nvPr/>
            </p:nvSpPr>
            <p:spPr bwMode="auto">
              <a:xfrm rot="-5400000">
                <a:off x="1500972" y="2877444"/>
                <a:ext cx="225425" cy="2627842"/>
              </a:xfrm>
              <a:prstGeom prst="leftBrace">
                <a:avLst>
                  <a:gd name="adj1" fmla="val 8967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57" name="Line 137"/>
              <p:cNvSpPr>
                <a:spLocks noChangeShapeType="1"/>
              </p:cNvSpPr>
              <p:nvPr/>
            </p:nvSpPr>
            <p:spPr bwMode="auto">
              <a:xfrm flipH="1">
                <a:off x="4100503"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8" name="Freeform 143"/>
              <p:cNvSpPr>
                <a:spLocks/>
              </p:cNvSpPr>
              <p:nvPr/>
            </p:nvSpPr>
            <p:spPr bwMode="auto">
              <a:xfrm>
                <a:off x="320400" y="3153141"/>
                <a:ext cx="9431338" cy="409574"/>
              </a:xfrm>
              <a:custGeom>
                <a:avLst/>
                <a:gdLst>
                  <a:gd name="T0" fmla="*/ 0 w 5484"/>
                  <a:gd name="T1" fmla="*/ 2147483646 h 240"/>
                  <a:gd name="T2" fmla="*/ 2147483646 w 5484"/>
                  <a:gd name="T3" fmla="*/ 2147483646 h 240"/>
                  <a:gd name="T4" fmla="*/ 2147483646 w 5484"/>
                  <a:gd name="T5" fmla="*/ 0 h 240"/>
                  <a:gd name="T6" fmla="*/ 2147483646 w 5484"/>
                  <a:gd name="T7" fmla="*/ 2147483646 h 240"/>
                  <a:gd name="T8" fmla="*/ 0 w 5484"/>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4" h="240">
                    <a:moveTo>
                      <a:pt x="0" y="240"/>
                    </a:moveTo>
                    <a:lnTo>
                      <a:pt x="2526" y="12"/>
                    </a:lnTo>
                    <a:lnTo>
                      <a:pt x="5202" y="0"/>
                    </a:lnTo>
                    <a:lnTo>
                      <a:pt x="5484" y="240"/>
                    </a:lnTo>
                    <a:lnTo>
                      <a:pt x="0" y="24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59" name="Rectangle 144"/>
              <p:cNvSpPr>
                <a:spLocks noChangeArrowheads="1"/>
              </p:cNvSpPr>
              <p:nvPr/>
            </p:nvSpPr>
            <p:spPr bwMode="auto">
              <a:xfrm>
                <a:off x="4683513" y="2602276"/>
                <a:ext cx="4572926" cy="550864"/>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600">
                  <a:solidFill>
                    <a:schemeClr val="bg1"/>
                  </a:solidFill>
                  <a:latin typeface="微软雅黑" pitchFamily="34" charset="-122"/>
                  <a:ea typeface="微软雅黑" pitchFamily="34" charset="-122"/>
                </a:endParaRPr>
              </a:p>
            </p:txBody>
          </p:sp>
        </p:grpSp>
        <p:sp>
          <p:nvSpPr>
            <p:cNvPr id="9" name="Rectangle 124"/>
            <p:cNvSpPr>
              <a:spLocks noChangeArrowheads="1"/>
            </p:cNvSpPr>
            <p:nvPr/>
          </p:nvSpPr>
          <p:spPr bwMode="auto">
            <a:xfrm>
              <a:off x="4997407" y="2996393"/>
              <a:ext cx="658301" cy="567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algn="ctr" defTabSz="1015975">
                <a:lnSpc>
                  <a:spcPct val="90000"/>
                </a:lnSpc>
              </a:pPr>
              <a:r>
                <a:rPr kumimoji="1" lang="zh-CN" altLang="en-US" sz="1600" dirty="0">
                  <a:solidFill>
                    <a:schemeClr val="bg1"/>
                  </a:solidFill>
                  <a:latin typeface="微软雅黑" pitchFamily="34" charset="-122"/>
                  <a:ea typeface="微软雅黑" pitchFamily="34" charset="-122"/>
                </a:rPr>
                <a:t>安全</a:t>
              </a:r>
            </a:p>
            <a:p>
              <a:pPr algn="ctr" defTabSz="1015975">
                <a:lnSpc>
                  <a:spcPct val="90000"/>
                </a:lnSpc>
              </a:pPr>
              <a:r>
                <a:rPr kumimoji="1" lang="zh-CN" altLang="en-US" sz="1600" dirty="0">
                  <a:solidFill>
                    <a:schemeClr val="bg1"/>
                  </a:solidFill>
                  <a:latin typeface="微软雅黑" pitchFamily="34" charset="-122"/>
                  <a:ea typeface="微软雅黑" pitchFamily="34" charset="-122"/>
                </a:rPr>
                <a:t>参数</a:t>
              </a:r>
            </a:p>
          </p:txBody>
        </p:sp>
      </p:grpSp>
      <p:sp>
        <p:nvSpPr>
          <p:cNvPr id="64" name="矩形 63"/>
          <p:cNvSpPr/>
          <p:nvPr/>
        </p:nvSpPr>
        <p:spPr>
          <a:xfrm>
            <a:off x="4666239" y="5658572"/>
            <a:ext cx="2640467"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SNMP</a:t>
            </a:r>
            <a:r>
              <a:rPr lang="zh-CN" altLang="en-US" sz="2400" dirty="0">
                <a:latin typeface="微软雅黑" pitchFamily="34" charset="-122"/>
                <a:ea typeface="微软雅黑" pitchFamily="34" charset="-122"/>
              </a:rPr>
              <a:t>的报文格式</a:t>
            </a:r>
          </a:p>
        </p:txBody>
      </p:sp>
      <p:sp>
        <p:nvSpPr>
          <p:cNvPr id="65" name="矩形 64">
            <a:extLst>
              <a:ext uri="{FF2B5EF4-FFF2-40B4-BE49-F238E27FC236}">
                <a16:creationId xmlns:a16="http://schemas.microsoft.com/office/drawing/2014/main" id="{FAE20251-BD61-4B12-830C-7523236D54D9}"/>
              </a:ext>
            </a:extLst>
          </p:cNvPr>
          <p:cNvSpPr/>
          <p:nvPr/>
        </p:nvSpPr>
        <p:spPr>
          <a:xfrm>
            <a:off x="3341589" y="6072937"/>
            <a:ext cx="5785110" cy="369332"/>
          </a:xfrm>
          <a:prstGeom prst="rect">
            <a:avLst/>
          </a:prstGeom>
        </p:spPr>
        <p:txBody>
          <a:bodyPr wrap="none">
            <a:spAutoFit/>
          </a:bodyPr>
          <a:lstStyle/>
          <a:p>
            <a:r>
              <a:rPr lang="en-US" altLang="zh-CN" dirty="0">
                <a:latin typeface="微软雅黑" pitchFamily="34" charset="-122"/>
                <a:ea typeface="微软雅黑" pitchFamily="34" charset="-122"/>
              </a:rPr>
              <a:t>PDU = Protocol Data Unit</a:t>
            </a:r>
            <a:r>
              <a:rPr lang="zh-CN" altLang="en-US" dirty="0">
                <a:latin typeface="微软雅黑" pitchFamily="34" charset="-122"/>
                <a:ea typeface="微软雅黑" pitchFamily="34" charset="-122"/>
              </a:rPr>
              <a:t>，指某个协议的一个消息</a:t>
            </a:r>
            <a:endParaRPr lang="zh-CN" altLang="en-US" dirty="0"/>
          </a:p>
        </p:txBody>
      </p:sp>
    </p:spTree>
    <p:extLst>
      <p:ext uri="{BB962C8B-B14F-4D97-AF65-F5344CB8AC3E}">
        <p14:creationId xmlns:p14="http://schemas.microsoft.com/office/powerpoint/2010/main" val="347138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r>
              <a:rPr lang="zh-CN" altLang="en-US" dirty="0"/>
              <a:t>报文格式</a:t>
            </a:r>
          </a:p>
        </p:txBody>
      </p:sp>
      <p:sp>
        <p:nvSpPr>
          <p:cNvPr id="6" name="灯片编号占位符 5"/>
          <p:cNvSpPr>
            <a:spLocks noGrp="1"/>
          </p:cNvSpPr>
          <p:nvPr>
            <p:ph type="sldNum" sz="quarter" idx="4294967295"/>
          </p:nvPr>
        </p:nvSpPr>
        <p:spPr/>
        <p:txBody>
          <a:bodyPr/>
          <a:lstStyle/>
          <a:p>
            <a:fld id="{8D4D1E41-7A09-AB4A-A4E1-09765ADA2698}" type="slidenum">
              <a:rPr kumimoji="1" lang="zh-CN" altLang="en-US" smtClean="0"/>
              <a:t>88</a:t>
            </a:fld>
            <a:endParaRPr kumimoji="1" lang="zh-CN" altLang="en-US" dirty="0"/>
          </a:p>
        </p:txBody>
      </p:sp>
      <p:sp>
        <p:nvSpPr>
          <p:cNvPr id="64" name="矩形 63"/>
          <p:cNvSpPr/>
          <p:nvPr/>
        </p:nvSpPr>
        <p:spPr>
          <a:xfrm>
            <a:off x="4430352" y="5755156"/>
            <a:ext cx="2983510"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SNMPv3</a:t>
            </a:r>
            <a:r>
              <a:rPr lang="zh-CN" altLang="en-US" sz="2400" dirty="0">
                <a:latin typeface="微软雅黑" pitchFamily="34" charset="-122"/>
                <a:ea typeface="微软雅黑" pitchFamily="34" charset="-122"/>
              </a:rPr>
              <a:t>的报文类型</a:t>
            </a:r>
          </a:p>
        </p:txBody>
      </p:sp>
      <p:graphicFrame>
        <p:nvGraphicFramePr>
          <p:cNvPr id="8" name="内容占位符 6"/>
          <p:cNvGraphicFramePr>
            <a:graphicFrameLocks/>
          </p:cNvGraphicFramePr>
          <p:nvPr>
            <p:extLst>
              <p:ext uri="{D42A27DB-BD31-4B8C-83A1-F6EECF244321}">
                <p14:modId xmlns:p14="http://schemas.microsoft.com/office/powerpoint/2010/main" val="1126697806"/>
              </p:ext>
            </p:extLst>
          </p:nvPr>
        </p:nvGraphicFramePr>
        <p:xfrm>
          <a:off x="742619" y="1796833"/>
          <a:ext cx="10731702" cy="3867367"/>
        </p:xfrm>
        <a:graphic>
          <a:graphicData uri="http://schemas.openxmlformats.org/drawingml/2006/table">
            <a:tbl>
              <a:tblPr/>
              <a:tblGrid>
                <a:gridCol w="1543381">
                  <a:extLst>
                    <a:ext uri="{9D8B030D-6E8A-4147-A177-3AD203B41FA5}">
                      <a16:colId xmlns:a16="http://schemas.microsoft.com/office/drawing/2014/main" val="20000"/>
                    </a:ext>
                  </a:extLst>
                </a:gridCol>
                <a:gridCol w="5854700">
                  <a:extLst>
                    <a:ext uri="{9D8B030D-6E8A-4147-A177-3AD203B41FA5}">
                      <a16:colId xmlns:a16="http://schemas.microsoft.com/office/drawing/2014/main" val="20001"/>
                    </a:ext>
                  </a:extLst>
                </a:gridCol>
                <a:gridCol w="3333621">
                  <a:extLst>
                    <a:ext uri="{9D8B030D-6E8A-4147-A177-3AD203B41FA5}">
                      <a16:colId xmlns:a16="http://schemas.microsoft.com/office/drawing/2014/main" val="20002"/>
                    </a:ext>
                  </a:extLst>
                </a:gridCol>
              </a:tblGrid>
              <a:tr h="493065">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操作类型</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说明</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PDU</a:t>
                      </a:r>
                      <a:r>
                        <a:rPr lang="zh-CN" altLang="en-US" sz="2400" b="0" dirty="0">
                          <a:solidFill>
                            <a:schemeClr val="tx1"/>
                          </a:solidFill>
                          <a:effectLst/>
                          <a:latin typeface="微软雅黑" pitchFamily="34" charset="-122"/>
                          <a:ea typeface="微软雅黑" pitchFamily="34" charset="-122"/>
                        </a:rPr>
                        <a:t>类型</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253402">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读</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zh-CN" altLang="en-US" sz="2400" b="0" dirty="0">
                          <a:solidFill>
                            <a:schemeClr val="tx1"/>
                          </a:solidFill>
                          <a:effectLst/>
                          <a:latin typeface="微软雅黑" pitchFamily="34" charset="-122"/>
                          <a:ea typeface="微软雅黑" pitchFamily="34" charset="-122"/>
                        </a:rPr>
                        <a:t>管理器读取管理对象状态信息的请求报文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GetRequest</a:t>
                      </a:r>
                      <a:r>
                        <a:rPr lang="en-US" altLang="zh-CN" sz="2400" b="0" dirty="0">
                          <a:solidFill>
                            <a:schemeClr val="tx1"/>
                          </a:solidFill>
                          <a:effectLst/>
                          <a:latin typeface="微软雅黑" pitchFamily="34" charset="-122"/>
                          <a:ea typeface="微软雅黑" pitchFamily="34" charset="-122"/>
                        </a:rPr>
                        <a:t>-PDU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GetNextRequest</a:t>
                      </a:r>
                      <a:r>
                        <a:rPr lang="en-US" altLang="zh-CN" sz="2400" b="0" dirty="0">
                          <a:solidFill>
                            <a:schemeClr val="tx1"/>
                          </a:solidFill>
                          <a:effectLst/>
                          <a:latin typeface="微软雅黑" pitchFamily="34" charset="-122"/>
                          <a:ea typeface="微软雅黑" pitchFamily="34" charset="-122"/>
                        </a:rPr>
                        <a:t>-PDU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GetBulkRequest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77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写</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管理器修改管理对象状态信息的请求报文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SetRequest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731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响应</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代理对管理器请求的应答报文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Response-PDU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001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通知</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代理向管理器报告重要事件的报文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Trapv2-PDU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InformRequest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59719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7444F-A586-41C6-8588-7388D84E11F7}"/>
              </a:ext>
            </a:extLst>
          </p:cNvPr>
          <p:cNvSpPr>
            <a:spLocks noGrp="1"/>
          </p:cNvSpPr>
          <p:nvPr>
            <p:ph type="title"/>
          </p:nvPr>
        </p:nvSpPr>
        <p:spPr/>
        <p:txBody>
          <a:bodyPr/>
          <a:lstStyle/>
          <a:p>
            <a:r>
              <a:rPr lang="en-US" altLang="zh-CN" dirty="0"/>
              <a:t>SNMP</a:t>
            </a:r>
            <a:r>
              <a:rPr lang="zh-CN" altLang="en-US" dirty="0"/>
              <a:t>提供信息</a:t>
            </a:r>
          </a:p>
        </p:txBody>
      </p:sp>
      <p:sp>
        <p:nvSpPr>
          <p:cNvPr id="3" name="内容占位符 2">
            <a:extLst>
              <a:ext uri="{FF2B5EF4-FFF2-40B4-BE49-F238E27FC236}">
                <a16:creationId xmlns:a16="http://schemas.microsoft.com/office/drawing/2014/main" id="{EC9998D5-15E0-4C3B-82B3-5F98ED6583A3}"/>
              </a:ext>
            </a:extLst>
          </p:cNvPr>
          <p:cNvSpPr>
            <a:spLocks noGrp="1"/>
          </p:cNvSpPr>
          <p:nvPr>
            <p:ph idx="1"/>
          </p:nvPr>
        </p:nvSpPr>
        <p:spPr/>
        <p:txBody>
          <a:bodyPr/>
          <a:lstStyle/>
          <a:p>
            <a:r>
              <a:rPr lang="zh-CN" altLang="en-US" dirty="0"/>
              <a:t>提供的信息</a:t>
            </a:r>
            <a:endParaRPr lang="en-US" altLang="zh-CN" dirty="0"/>
          </a:p>
          <a:p>
            <a:pPr lvl="1"/>
            <a:r>
              <a:rPr lang="zh-CN" altLang="en-US" dirty="0"/>
              <a:t>基本流量统计：报文数、字节数</a:t>
            </a:r>
            <a:endParaRPr lang="en-US" altLang="zh-CN" dirty="0"/>
          </a:p>
          <a:p>
            <a:pPr lvl="1"/>
            <a:r>
              <a:rPr lang="zh-CN" altLang="en-US" dirty="0"/>
              <a:t>设备</a:t>
            </a:r>
            <a:r>
              <a:rPr lang="en-US" altLang="zh-CN" dirty="0"/>
              <a:t>CPU</a:t>
            </a:r>
            <a:r>
              <a:rPr lang="zh-CN" altLang="en-US" dirty="0"/>
              <a:t>利用率</a:t>
            </a:r>
            <a:endParaRPr lang="en-US" altLang="zh-CN" dirty="0"/>
          </a:p>
          <a:p>
            <a:pPr lvl="1"/>
            <a:r>
              <a:rPr lang="zh-CN" altLang="en-US" dirty="0"/>
              <a:t>设备内存占用</a:t>
            </a:r>
            <a:endParaRPr lang="en-US" altLang="zh-CN" dirty="0"/>
          </a:p>
          <a:p>
            <a:endParaRPr lang="en-US" altLang="zh-CN" dirty="0"/>
          </a:p>
          <a:p>
            <a:r>
              <a:rPr lang="zh-CN" altLang="en-US" dirty="0"/>
              <a:t>缺乏细粒度信息</a:t>
            </a:r>
            <a:endParaRPr lang="en-US" altLang="zh-CN" dirty="0"/>
          </a:p>
          <a:p>
            <a:pPr lvl="1"/>
            <a:r>
              <a:rPr lang="zh-CN" altLang="en-US" dirty="0"/>
              <a:t>无法识别</a:t>
            </a:r>
            <a:r>
              <a:rPr lang="en-US" altLang="zh-CN" dirty="0"/>
              <a:t>TCP</a:t>
            </a:r>
            <a:r>
              <a:rPr lang="zh-CN" altLang="en-US" dirty="0"/>
              <a:t>连接，更不可能记录每个连接传输多少数据</a:t>
            </a:r>
            <a:endParaRPr lang="en-US" altLang="zh-CN" dirty="0"/>
          </a:p>
        </p:txBody>
      </p:sp>
      <p:sp>
        <p:nvSpPr>
          <p:cNvPr id="4" name="灯片编号占位符 3">
            <a:extLst>
              <a:ext uri="{FF2B5EF4-FFF2-40B4-BE49-F238E27FC236}">
                <a16:creationId xmlns:a16="http://schemas.microsoft.com/office/drawing/2014/main" id="{2EF7B269-F166-42A0-A65D-FAC698D2D8C9}"/>
              </a:ext>
            </a:extLst>
          </p:cNvPr>
          <p:cNvSpPr>
            <a:spLocks noGrp="1"/>
          </p:cNvSpPr>
          <p:nvPr>
            <p:ph type="sldNum" sz="quarter" idx="11"/>
          </p:nvPr>
        </p:nvSpPr>
        <p:spPr/>
        <p:txBody>
          <a:bodyPr/>
          <a:lstStyle/>
          <a:p>
            <a:pPr>
              <a:defRPr/>
            </a:pPr>
            <a:fld id="{3FFE790D-BCFB-4008-9260-CA63AEE325FD}" type="slidenum">
              <a:rPr lang="en-US" smtClean="0"/>
              <a:pPr>
                <a:defRPr/>
              </a:pPr>
              <a:t>89</a:t>
            </a:fld>
            <a:endParaRPr lang="en-US" dirty="0"/>
          </a:p>
        </p:txBody>
      </p:sp>
    </p:spTree>
    <p:extLst>
      <p:ext uri="{BB962C8B-B14F-4D97-AF65-F5344CB8AC3E}">
        <p14:creationId xmlns:p14="http://schemas.microsoft.com/office/powerpoint/2010/main" val="165507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BC757-4ABD-4687-9F97-5894031DF1DD}"/>
              </a:ext>
            </a:extLst>
          </p:cNvPr>
          <p:cNvSpPr>
            <a:spLocks noGrp="1"/>
          </p:cNvSpPr>
          <p:nvPr>
            <p:ph type="title"/>
          </p:nvPr>
        </p:nvSpPr>
        <p:spPr/>
        <p:txBody>
          <a:bodyPr/>
          <a:lstStyle/>
          <a:p>
            <a:r>
              <a:rPr lang="zh-CN" altLang="en-US" dirty="0"/>
              <a:t>中心化索引</a:t>
            </a:r>
          </a:p>
        </p:txBody>
      </p:sp>
      <p:sp>
        <p:nvSpPr>
          <p:cNvPr id="3" name="内容占位符 2">
            <a:extLst>
              <a:ext uri="{FF2B5EF4-FFF2-40B4-BE49-F238E27FC236}">
                <a16:creationId xmlns:a16="http://schemas.microsoft.com/office/drawing/2014/main" id="{E3307865-77F5-4E8D-85A3-DB79B0072D79}"/>
              </a:ext>
            </a:extLst>
          </p:cNvPr>
          <p:cNvSpPr>
            <a:spLocks noGrp="1"/>
          </p:cNvSpPr>
          <p:nvPr>
            <p:ph idx="1"/>
          </p:nvPr>
        </p:nvSpPr>
        <p:spPr/>
        <p:txBody>
          <a:bodyPr/>
          <a:lstStyle/>
          <a:p>
            <a:r>
              <a:rPr lang="zh-CN" altLang="en-US" dirty="0"/>
              <a:t>由一个中心化服务器帮助检索</a:t>
            </a:r>
            <a:endParaRPr lang="en-US" altLang="zh-CN" dirty="0"/>
          </a:p>
          <a:p>
            <a:pPr lvl="1"/>
            <a:r>
              <a:rPr lang="en-US" altLang="zh-CN" dirty="0">
                <a:solidFill>
                  <a:srgbClr val="C00000"/>
                </a:solidFill>
              </a:rPr>
              <a:t>P2P</a:t>
            </a:r>
            <a:r>
              <a:rPr lang="zh-CN" altLang="en-US" dirty="0">
                <a:solidFill>
                  <a:srgbClr val="C00000"/>
                </a:solidFill>
              </a:rPr>
              <a:t>模式传输资源（文件，即时消息）</a:t>
            </a:r>
            <a:endParaRPr lang="en-US" altLang="zh-CN" dirty="0">
              <a:solidFill>
                <a:srgbClr val="C00000"/>
              </a:solidFill>
            </a:endParaRPr>
          </a:p>
          <a:p>
            <a:pPr lvl="1"/>
            <a:r>
              <a:rPr lang="zh-CN" altLang="en-US" dirty="0">
                <a:solidFill>
                  <a:srgbClr val="C00000"/>
                </a:solidFill>
              </a:rPr>
              <a:t>中心化模式定位资源位置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2809A1A6-D093-4030-8FB8-742CD77914A5}"/>
              </a:ext>
            </a:extLst>
          </p:cNvPr>
          <p:cNvSpPr>
            <a:spLocks noGrp="1"/>
          </p:cNvSpPr>
          <p:nvPr>
            <p:ph type="sldNum" sz="quarter" idx="11"/>
          </p:nvPr>
        </p:nvSpPr>
        <p:spPr/>
        <p:txBody>
          <a:bodyPr/>
          <a:lstStyle/>
          <a:p>
            <a:pPr>
              <a:defRPr/>
            </a:pPr>
            <a:fld id="{3FFE790D-BCFB-4008-9260-CA63AEE325FD}" type="slidenum">
              <a:rPr lang="en-US" smtClean="0"/>
              <a:pPr>
                <a:defRPr/>
              </a:pPr>
              <a:t>9</a:t>
            </a:fld>
            <a:endParaRPr lang="en-US" dirty="0"/>
          </a:p>
        </p:txBody>
      </p:sp>
      <p:sp>
        <p:nvSpPr>
          <p:cNvPr id="5" name="Rectangle 3">
            <a:extLst>
              <a:ext uri="{FF2B5EF4-FFF2-40B4-BE49-F238E27FC236}">
                <a16:creationId xmlns:a16="http://schemas.microsoft.com/office/drawing/2014/main" id="{76A1588B-A9DC-41FC-AB2E-4901C755EB92}"/>
              </a:ext>
            </a:extLst>
          </p:cNvPr>
          <p:cNvSpPr txBox="1">
            <a:spLocks noChangeArrowheads="1"/>
          </p:cNvSpPr>
          <p:nvPr/>
        </p:nvSpPr>
        <p:spPr bwMode="auto">
          <a:xfrm>
            <a:off x="840664" y="2936274"/>
            <a:ext cx="507047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50000"/>
              </a:spcBef>
              <a:spcAft>
                <a:spcPct val="0"/>
              </a:spcAft>
              <a:buFont typeface="Wingdings" pitchFamily="2" charset="2"/>
              <a:buChar char="Ø"/>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fontAlgn="base">
              <a:spcBef>
                <a:spcPct val="20000"/>
              </a:spcBef>
              <a:spcAft>
                <a:spcPct val="0"/>
              </a:spcAft>
              <a:buChar char="•"/>
              <a:defRPr>
                <a:solidFill>
                  <a:schemeClr val="tx1"/>
                </a:solidFill>
                <a:latin typeface="+mn-lt"/>
              </a:defRPr>
            </a:lvl6pPr>
            <a:lvl7pPr marL="2228850" indent="-171450" algn="l" rtl="0" fontAlgn="base">
              <a:spcBef>
                <a:spcPct val="20000"/>
              </a:spcBef>
              <a:spcAft>
                <a:spcPct val="0"/>
              </a:spcAft>
              <a:buChar char="•"/>
              <a:defRPr>
                <a:solidFill>
                  <a:schemeClr val="tx1"/>
                </a:solidFill>
                <a:latin typeface="+mn-lt"/>
              </a:defRPr>
            </a:lvl7pPr>
            <a:lvl8pPr marL="2571750" indent="-171450" algn="l" rtl="0" fontAlgn="base">
              <a:spcBef>
                <a:spcPct val="20000"/>
              </a:spcBef>
              <a:spcAft>
                <a:spcPct val="0"/>
              </a:spcAft>
              <a:buChar char="•"/>
              <a:defRPr>
                <a:solidFill>
                  <a:schemeClr val="tx1"/>
                </a:solidFill>
                <a:latin typeface="+mn-lt"/>
              </a:defRPr>
            </a:lvl8pPr>
            <a:lvl9pPr marL="2914650" indent="-171450" algn="l" rtl="0" fontAlgn="base">
              <a:spcBef>
                <a:spcPct val="20000"/>
              </a:spcBef>
              <a:spcAft>
                <a:spcPct val="0"/>
              </a:spcAft>
              <a:buChar char="•"/>
              <a:defRPr>
                <a:solidFill>
                  <a:schemeClr val="tx1"/>
                </a:solidFill>
                <a:latin typeface="+mn-lt"/>
              </a:defRPr>
            </a:lvl9pPr>
          </a:lstStyle>
          <a:p>
            <a:pPr>
              <a:buFont typeface="ZapfDingbats" pitchFamily="82" charset="2"/>
              <a:buNone/>
            </a:pPr>
            <a:r>
              <a:rPr lang="en-US" altLang="zh-CN" sz="2400" kern="0" dirty="0">
                <a:latin typeface="微软雅黑" panose="020B0503020204020204" pitchFamily="34" charset="-122"/>
                <a:ea typeface="微软雅黑" panose="020B0503020204020204" pitchFamily="34" charset="-122"/>
              </a:rPr>
              <a:t>1) </a:t>
            </a:r>
            <a:r>
              <a:rPr lang="zh-CN" altLang="en-US" sz="2400" kern="0" dirty="0">
                <a:latin typeface="微软雅黑" panose="020B0503020204020204" pitchFamily="34" charset="-122"/>
                <a:ea typeface="微软雅黑" panose="020B0503020204020204" pitchFamily="34" charset="-122"/>
              </a:rPr>
              <a:t>每个</a:t>
            </a:r>
            <a:r>
              <a:rPr lang="en-US" altLang="zh-CN" sz="2400" kern="0" dirty="0">
                <a:latin typeface="微软雅黑" panose="020B0503020204020204" pitchFamily="34" charset="-122"/>
                <a:ea typeface="微软雅黑" panose="020B0503020204020204" pitchFamily="34" charset="-122"/>
              </a:rPr>
              <a:t>peer</a:t>
            </a:r>
            <a:r>
              <a:rPr lang="zh-CN" altLang="en-US" sz="2400" kern="0" dirty="0">
                <a:latin typeface="微软雅黑" panose="020B0503020204020204" pitchFamily="34" charset="-122"/>
                <a:ea typeface="微软雅黑" panose="020B0503020204020204" pitchFamily="34" charset="-122"/>
              </a:rPr>
              <a:t>需要连接中心化服务器</a:t>
            </a:r>
            <a:r>
              <a:rPr lang="en-US" altLang="zh-CN" sz="24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告知</a:t>
            </a:r>
            <a:r>
              <a:rPr lang="en-US" altLang="zh-CN" sz="2400" kern="0" dirty="0">
                <a:latin typeface="微软雅黑" panose="020B0503020204020204" pitchFamily="34" charset="-122"/>
                <a:ea typeface="微软雅黑" panose="020B0503020204020204" pitchFamily="34" charset="-122"/>
              </a:rPr>
              <a:t>:</a:t>
            </a:r>
          </a:p>
          <a:p>
            <a:pPr lvl="1"/>
            <a:r>
              <a:rPr lang="zh-CN" altLang="en-US" sz="2000" kern="0" dirty="0">
                <a:latin typeface="微软雅黑" panose="020B0503020204020204" pitchFamily="34" charset="-122"/>
                <a:ea typeface="微软雅黑" panose="020B0503020204020204" pitchFamily="34" charset="-122"/>
              </a:rPr>
              <a:t>自身</a:t>
            </a:r>
            <a:r>
              <a:rPr lang="en-US" altLang="zh-CN" sz="2000" kern="0" dirty="0">
                <a:latin typeface="微软雅黑" panose="020B0503020204020204" pitchFamily="34" charset="-122"/>
                <a:ea typeface="微软雅黑" panose="020B0503020204020204" pitchFamily="34" charset="-122"/>
              </a:rPr>
              <a:t>IP</a:t>
            </a:r>
            <a:r>
              <a:rPr lang="zh-CN" altLang="en-US" sz="2000" kern="0" dirty="0">
                <a:latin typeface="微软雅黑" panose="020B0503020204020204" pitchFamily="34" charset="-122"/>
                <a:ea typeface="微软雅黑" panose="020B0503020204020204" pitchFamily="34" charset="-122"/>
              </a:rPr>
              <a:t>地址</a:t>
            </a:r>
            <a:endParaRPr lang="en-US" altLang="zh-CN" sz="2000" kern="0" dirty="0">
              <a:latin typeface="微软雅黑" panose="020B0503020204020204" pitchFamily="34" charset="-122"/>
              <a:ea typeface="微软雅黑" panose="020B0503020204020204" pitchFamily="34" charset="-122"/>
            </a:endParaRPr>
          </a:p>
          <a:p>
            <a:pPr lvl="1"/>
            <a:r>
              <a:rPr lang="zh-CN" altLang="en-US" sz="2000" kern="0" dirty="0">
                <a:latin typeface="微软雅黑" panose="020B0503020204020204" pitchFamily="34" charset="-122"/>
                <a:ea typeface="微软雅黑" panose="020B0503020204020204" pitchFamily="34" charset="-122"/>
              </a:rPr>
              <a:t>拥有内容</a:t>
            </a:r>
            <a:endParaRPr lang="en-US" altLang="zh-CN" sz="2000" kern="0" dirty="0">
              <a:latin typeface="微软雅黑" panose="020B0503020204020204" pitchFamily="34" charset="-122"/>
              <a:ea typeface="微软雅黑" panose="020B0503020204020204" pitchFamily="34" charset="-122"/>
            </a:endParaRPr>
          </a:p>
          <a:p>
            <a:pPr>
              <a:buFont typeface="ZapfDingbats" pitchFamily="82" charset="2"/>
              <a:buNone/>
            </a:pPr>
            <a:r>
              <a:rPr lang="en-US" altLang="zh-CN" sz="2400" kern="0" dirty="0">
                <a:latin typeface="微软雅黑" panose="020B0503020204020204" pitchFamily="34" charset="-122"/>
                <a:ea typeface="微软雅黑" panose="020B0503020204020204" pitchFamily="34" charset="-122"/>
              </a:rPr>
              <a:t>2) Alice</a:t>
            </a:r>
            <a:r>
              <a:rPr lang="zh-CN" altLang="en-US" sz="2400" kern="0" dirty="0">
                <a:latin typeface="微软雅黑" panose="020B0503020204020204" pitchFamily="34" charset="-122"/>
                <a:ea typeface="微软雅黑" panose="020B0503020204020204" pitchFamily="34" charset="-122"/>
              </a:rPr>
              <a:t>下载文件时，先向中心化服务器查询某个内容的拥有者</a:t>
            </a:r>
            <a:r>
              <a:rPr lang="en-US" altLang="zh-CN" sz="2400" kern="0" dirty="0">
                <a:latin typeface="微软雅黑" panose="020B0503020204020204" pitchFamily="34" charset="-122"/>
                <a:ea typeface="微软雅黑" panose="020B0503020204020204" pitchFamily="34" charset="-122"/>
              </a:rPr>
              <a:t>Bob</a:t>
            </a:r>
          </a:p>
          <a:p>
            <a:pPr>
              <a:buFont typeface="ZapfDingbats" pitchFamily="82" charset="2"/>
              <a:buNone/>
            </a:pPr>
            <a:r>
              <a:rPr lang="en-US" altLang="zh-CN" sz="2400" kern="0" dirty="0">
                <a:latin typeface="微软雅黑" panose="020B0503020204020204" pitchFamily="34" charset="-122"/>
                <a:ea typeface="微软雅黑" panose="020B0503020204020204" pitchFamily="34" charset="-122"/>
              </a:rPr>
              <a:t>3) Alice</a:t>
            </a:r>
            <a:r>
              <a:rPr lang="zh-CN" altLang="en-US" sz="2400" kern="0" dirty="0">
                <a:latin typeface="微软雅黑" panose="020B0503020204020204" pitchFamily="34" charset="-122"/>
                <a:ea typeface="微软雅黑" panose="020B0503020204020204" pitchFamily="34" charset="-122"/>
              </a:rPr>
              <a:t>向</a:t>
            </a:r>
            <a:r>
              <a:rPr lang="en-US" altLang="zh-CN" sz="2400" kern="0" dirty="0">
                <a:latin typeface="微软雅黑" panose="020B0503020204020204" pitchFamily="34" charset="-122"/>
                <a:ea typeface="微软雅黑" panose="020B0503020204020204" pitchFamily="34" charset="-122"/>
              </a:rPr>
              <a:t>Bob</a:t>
            </a:r>
            <a:r>
              <a:rPr lang="zh-CN" altLang="en-US" sz="2400" kern="0" dirty="0">
                <a:latin typeface="微软雅黑" panose="020B0503020204020204" pitchFamily="34" charset="-122"/>
                <a:ea typeface="微软雅黑" panose="020B0503020204020204" pitchFamily="34" charset="-122"/>
              </a:rPr>
              <a:t>提出请求</a:t>
            </a:r>
            <a:endParaRPr lang="en-US" altLang="zh-CN" sz="2400" kern="0" dirty="0">
              <a:latin typeface="微软雅黑" panose="020B0503020204020204" pitchFamily="34" charset="-122"/>
              <a:ea typeface="微软雅黑" panose="020B0503020204020204" pitchFamily="34" charset="-122"/>
            </a:endParaRPr>
          </a:p>
        </p:txBody>
      </p:sp>
      <p:grpSp>
        <p:nvGrpSpPr>
          <p:cNvPr id="6" name="Group 4">
            <a:extLst>
              <a:ext uri="{FF2B5EF4-FFF2-40B4-BE49-F238E27FC236}">
                <a16:creationId xmlns:a16="http://schemas.microsoft.com/office/drawing/2014/main" id="{8947ED9C-CF20-4E2D-AA6C-FEBD063EE527}"/>
              </a:ext>
            </a:extLst>
          </p:cNvPr>
          <p:cNvGrpSpPr>
            <a:grpSpLocks/>
          </p:cNvGrpSpPr>
          <p:nvPr/>
        </p:nvGrpSpPr>
        <p:grpSpPr bwMode="auto">
          <a:xfrm>
            <a:off x="6111880" y="838200"/>
            <a:ext cx="4252916" cy="5164138"/>
            <a:chOff x="2797" y="620"/>
            <a:chExt cx="2679" cy="3253"/>
          </a:xfrm>
        </p:grpSpPr>
        <p:graphicFrame>
          <p:nvGraphicFramePr>
            <p:cNvPr id="7" name="Object 5">
              <a:extLst>
                <a:ext uri="{FF2B5EF4-FFF2-40B4-BE49-F238E27FC236}">
                  <a16:creationId xmlns:a16="http://schemas.microsoft.com/office/drawing/2014/main" id="{F25E1901-2F30-4B8D-A3F6-0B7B6A9DAC13}"/>
                </a:ext>
              </a:extLst>
            </p:cNvPr>
            <p:cNvGraphicFramePr>
              <a:graphicFrameLocks noChangeAspect="1"/>
            </p:cNvGraphicFramePr>
            <p:nvPr/>
          </p:nvGraphicFramePr>
          <p:xfrm>
            <a:off x="3903" y="3058"/>
            <a:ext cx="525" cy="458"/>
          </p:xfrm>
          <a:graphic>
            <a:graphicData uri="http://schemas.openxmlformats.org/presentationml/2006/ole">
              <mc:AlternateContent xmlns:mc="http://schemas.openxmlformats.org/markup-compatibility/2006">
                <mc:Choice xmlns:v="urn:schemas-microsoft-com:vml" Requires="v">
                  <p:oleObj spid="_x0000_s2106" name="Clip" r:id="rId3" imgW="1305000" imgH="1085760" progId="MS_ClipArt_Gallery.2">
                    <p:embed/>
                  </p:oleObj>
                </mc:Choice>
                <mc:Fallback>
                  <p:oleObj name="Clip" r:id="rId3" imgW="1305000" imgH="1085760" progId="MS_ClipArt_Gallery.2">
                    <p:embed/>
                    <p:pic>
                      <p:nvPicPr>
                        <p:cNvPr id="7" name="Object 5">
                          <a:extLst>
                            <a:ext uri="{FF2B5EF4-FFF2-40B4-BE49-F238E27FC236}">
                              <a16:creationId xmlns:a16="http://schemas.microsoft.com/office/drawing/2014/main" id="{F25E1901-2F30-4B8D-A3F6-0B7B6A9DA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 y="3058"/>
                          <a:ext cx="525" cy="4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6">
              <a:extLst>
                <a:ext uri="{FF2B5EF4-FFF2-40B4-BE49-F238E27FC236}">
                  <a16:creationId xmlns:a16="http://schemas.microsoft.com/office/drawing/2014/main" id="{A8E3CC6C-455A-4FFB-AF4F-84E600EF6650}"/>
                </a:ext>
              </a:extLst>
            </p:cNvPr>
            <p:cNvGrpSpPr>
              <a:grpSpLocks/>
            </p:cNvGrpSpPr>
            <p:nvPr/>
          </p:nvGrpSpPr>
          <p:grpSpPr bwMode="auto">
            <a:xfrm>
              <a:off x="3087" y="1679"/>
              <a:ext cx="234" cy="472"/>
              <a:chOff x="4180" y="783"/>
              <a:chExt cx="150" cy="307"/>
            </a:xfrm>
          </p:grpSpPr>
          <p:sp>
            <p:nvSpPr>
              <p:cNvPr id="36" name="AutoShape 7">
                <a:extLst>
                  <a:ext uri="{FF2B5EF4-FFF2-40B4-BE49-F238E27FC236}">
                    <a16:creationId xmlns:a16="http://schemas.microsoft.com/office/drawing/2014/main" id="{A879FCF1-71EE-4EB8-8AF3-B39B975A8EFB}"/>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zh-CN"/>
              </a:p>
            </p:txBody>
          </p:sp>
          <p:sp>
            <p:nvSpPr>
              <p:cNvPr id="37" name="Rectangle 8">
                <a:extLst>
                  <a:ext uri="{FF2B5EF4-FFF2-40B4-BE49-F238E27FC236}">
                    <a16:creationId xmlns:a16="http://schemas.microsoft.com/office/drawing/2014/main" id="{5757EF16-20AC-4EAB-BCFF-C2844B6BB2A7}"/>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zh-CN"/>
              </a:p>
            </p:txBody>
          </p:sp>
          <p:sp>
            <p:nvSpPr>
              <p:cNvPr id="38" name="Rectangle 9">
                <a:extLst>
                  <a:ext uri="{FF2B5EF4-FFF2-40B4-BE49-F238E27FC236}">
                    <a16:creationId xmlns:a16="http://schemas.microsoft.com/office/drawing/2014/main" id="{1D363D62-BAF0-4E2B-9971-C6F5CB9E9E82}"/>
                  </a:ext>
                </a:extLst>
              </p:cNvPr>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p>
                <a:endParaRPr lang="zh-CN" altLang="zh-CN"/>
              </a:p>
            </p:txBody>
          </p:sp>
          <p:sp>
            <p:nvSpPr>
              <p:cNvPr id="39" name="AutoShape 10">
                <a:extLst>
                  <a:ext uri="{FF2B5EF4-FFF2-40B4-BE49-F238E27FC236}">
                    <a16:creationId xmlns:a16="http://schemas.microsoft.com/office/drawing/2014/main" id="{1F09E327-15A1-4BA6-BCFF-6EB6A41DC21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p>
                <a:endParaRPr lang="zh-CN" altLang="zh-CN"/>
              </a:p>
            </p:txBody>
          </p:sp>
          <p:sp>
            <p:nvSpPr>
              <p:cNvPr id="40" name="Line 11">
                <a:extLst>
                  <a:ext uri="{FF2B5EF4-FFF2-40B4-BE49-F238E27FC236}">
                    <a16:creationId xmlns:a16="http://schemas.microsoft.com/office/drawing/2014/main" id="{DB265149-3322-4BC3-BC76-FD7857E2486F}"/>
                  </a:ext>
                </a:extLst>
              </p:cNvPr>
              <p:cNvSpPr>
                <a:spLocks noChangeShapeType="1"/>
              </p:cNvSpPr>
              <p:nvPr/>
            </p:nvSpPr>
            <p:spPr bwMode="auto">
              <a:xfrm>
                <a:off x="4330" y="788"/>
                <a:ext cx="0" cy="231"/>
              </a:xfrm>
              <a:prstGeom prst="line">
                <a:avLst/>
              </a:prstGeom>
              <a:noFill/>
              <a:ln w="9525">
                <a:solidFill>
                  <a:srgbClr val="000000"/>
                </a:solidFill>
                <a:round/>
                <a:headEnd/>
                <a:tailEnd/>
              </a:ln>
            </p:spPr>
            <p:txBody>
              <a:bodyPr wrap="none" anchor="ctr"/>
              <a:lstStyle/>
              <a:p>
                <a:endParaRPr lang="zh-CN" altLang="en-US"/>
              </a:p>
            </p:txBody>
          </p:sp>
          <p:sp>
            <p:nvSpPr>
              <p:cNvPr id="41" name="Line 12">
                <a:extLst>
                  <a:ext uri="{FF2B5EF4-FFF2-40B4-BE49-F238E27FC236}">
                    <a16:creationId xmlns:a16="http://schemas.microsoft.com/office/drawing/2014/main" id="{37418405-7DDF-4136-9A6C-1294CC130C23}"/>
                  </a:ext>
                </a:extLst>
              </p:cNvPr>
              <p:cNvSpPr>
                <a:spLocks noChangeShapeType="1"/>
              </p:cNvSpPr>
              <p:nvPr/>
            </p:nvSpPr>
            <p:spPr bwMode="auto">
              <a:xfrm flipH="1">
                <a:off x="4276" y="1019"/>
                <a:ext cx="54" cy="69"/>
              </a:xfrm>
              <a:prstGeom prst="line">
                <a:avLst/>
              </a:prstGeom>
              <a:noFill/>
              <a:ln w="9525">
                <a:solidFill>
                  <a:srgbClr val="000000"/>
                </a:solidFill>
                <a:round/>
                <a:headEnd/>
                <a:tailEnd/>
              </a:ln>
            </p:spPr>
            <p:txBody>
              <a:bodyPr wrap="none" anchor="ctr"/>
              <a:lstStyle/>
              <a:p>
                <a:endParaRPr lang="zh-CN" altLang="en-US"/>
              </a:p>
            </p:txBody>
          </p:sp>
          <p:sp>
            <p:nvSpPr>
              <p:cNvPr id="42" name="Rectangle 13">
                <a:extLst>
                  <a:ext uri="{FF2B5EF4-FFF2-40B4-BE49-F238E27FC236}">
                    <a16:creationId xmlns:a16="http://schemas.microsoft.com/office/drawing/2014/main" id="{5F3D0A70-71CD-42CB-BC23-E9A220A8327C}"/>
                  </a:ext>
                </a:extLst>
              </p:cNvPr>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p:spPr>
            <p:txBody>
              <a:bodyPr wrap="none" anchor="ctr"/>
              <a:lstStyle/>
              <a:p>
                <a:endParaRPr lang="zh-CN" altLang="zh-CN"/>
              </a:p>
            </p:txBody>
          </p:sp>
          <p:sp>
            <p:nvSpPr>
              <p:cNvPr id="43" name="Rectangle 14">
                <a:extLst>
                  <a:ext uri="{FF2B5EF4-FFF2-40B4-BE49-F238E27FC236}">
                    <a16:creationId xmlns:a16="http://schemas.microsoft.com/office/drawing/2014/main" id="{15472266-250A-4324-8025-F777DE2A152A}"/>
                  </a:ext>
                </a:extLst>
              </p:cNvPr>
              <p:cNvSpPr>
                <a:spLocks noChangeArrowheads="1"/>
              </p:cNvSpPr>
              <p:nvPr/>
            </p:nvSpPr>
            <p:spPr bwMode="auto">
              <a:xfrm>
                <a:off x="4202" y="924"/>
                <a:ext cx="48" cy="48"/>
              </a:xfrm>
              <a:prstGeom prst="rect">
                <a:avLst/>
              </a:prstGeom>
              <a:solidFill>
                <a:srgbClr val="FFFFFF"/>
              </a:solidFill>
              <a:ln w="9525">
                <a:noFill/>
                <a:miter lim="800000"/>
                <a:headEnd/>
                <a:tailEnd/>
              </a:ln>
            </p:spPr>
            <p:txBody>
              <a:bodyPr wrap="none" anchor="ctr"/>
              <a:lstStyle/>
              <a:p>
                <a:endParaRPr lang="zh-CN" altLang="zh-CN"/>
              </a:p>
            </p:txBody>
          </p:sp>
        </p:grpSp>
        <p:sp>
          <p:nvSpPr>
            <p:cNvPr id="9" name="Text Box 15">
              <a:extLst>
                <a:ext uri="{FF2B5EF4-FFF2-40B4-BE49-F238E27FC236}">
                  <a16:creationId xmlns:a16="http://schemas.microsoft.com/office/drawing/2014/main" id="{845A4FE8-19CC-43E2-A9CB-4729BDD9D514}"/>
                </a:ext>
              </a:extLst>
            </p:cNvPr>
            <p:cNvSpPr txBox="1">
              <a:spLocks noChangeArrowheads="1"/>
            </p:cNvSpPr>
            <p:nvPr/>
          </p:nvSpPr>
          <p:spPr bwMode="auto">
            <a:xfrm>
              <a:off x="3010" y="3058"/>
              <a:ext cx="116" cy="233"/>
            </a:xfrm>
            <a:prstGeom prst="rect">
              <a:avLst/>
            </a:prstGeom>
            <a:noFill/>
            <a:ln w="9525">
              <a:noFill/>
              <a:miter lim="800000"/>
              <a:headEnd/>
              <a:tailEnd/>
            </a:ln>
          </p:spPr>
          <p:txBody>
            <a:bodyPr wrap="none">
              <a:spAutoFit/>
            </a:bodyPr>
            <a:lstStyle/>
            <a:p>
              <a:pPr algn="ctr">
                <a:spcBef>
                  <a:spcPct val="0"/>
                </a:spcBef>
                <a:buClrTx/>
                <a:buSzTx/>
                <a:buFontTx/>
                <a:buNone/>
              </a:pPr>
              <a:endParaRPr lang="zh-CN" altLang="zh-CN">
                <a:solidFill>
                  <a:srgbClr val="000000"/>
                </a:solidFill>
              </a:endParaRPr>
            </a:p>
          </p:txBody>
        </p:sp>
        <p:graphicFrame>
          <p:nvGraphicFramePr>
            <p:cNvPr id="10" name="Object 16">
              <a:extLst>
                <a:ext uri="{FF2B5EF4-FFF2-40B4-BE49-F238E27FC236}">
                  <a16:creationId xmlns:a16="http://schemas.microsoft.com/office/drawing/2014/main" id="{7FA603BB-1CE5-4A9C-8FD1-0FD273C33590}"/>
                </a:ext>
              </a:extLst>
            </p:cNvPr>
            <p:cNvGraphicFramePr>
              <a:graphicFrameLocks noChangeAspect="1"/>
            </p:cNvGraphicFramePr>
            <p:nvPr/>
          </p:nvGraphicFramePr>
          <p:xfrm>
            <a:off x="5055" y="1963"/>
            <a:ext cx="421" cy="367"/>
          </p:xfrm>
          <a:graphic>
            <a:graphicData uri="http://schemas.openxmlformats.org/presentationml/2006/ole">
              <mc:AlternateContent xmlns:mc="http://schemas.openxmlformats.org/markup-compatibility/2006">
                <mc:Choice xmlns:v="urn:schemas-microsoft-com:vml" Requires="v">
                  <p:oleObj spid="_x0000_s2107" name="Clip" r:id="rId5" imgW="1305000" imgH="1085760" progId="MS_ClipArt_Gallery.2">
                    <p:embed/>
                  </p:oleObj>
                </mc:Choice>
                <mc:Fallback>
                  <p:oleObj name="Clip" r:id="rId5" imgW="1305000" imgH="1085760" progId="MS_ClipArt_Gallery.2">
                    <p:embed/>
                    <p:pic>
                      <p:nvPicPr>
                        <p:cNvPr id="10" name="Object 16">
                          <a:extLst>
                            <a:ext uri="{FF2B5EF4-FFF2-40B4-BE49-F238E27FC236}">
                              <a16:creationId xmlns:a16="http://schemas.microsoft.com/office/drawing/2014/main" id="{7FA603BB-1CE5-4A9C-8FD1-0FD273C33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 y="1963"/>
                          <a:ext cx="421"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7">
              <a:extLst>
                <a:ext uri="{FF2B5EF4-FFF2-40B4-BE49-F238E27FC236}">
                  <a16:creationId xmlns:a16="http://schemas.microsoft.com/office/drawing/2014/main" id="{BEF5E5AD-4990-480F-BD5B-68D66DC86045}"/>
                </a:ext>
              </a:extLst>
            </p:cNvPr>
            <p:cNvGraphicFramePr>
              <a:graphicFrameLocks noChangeAspect="1"/>
            </p:cNvGraphicFramePr>
            <p:nvPr/>
          </p:nvGraphicFramePr>
          <p:xfrm>
            <a:off x="4665" y="2534"/>
            <a:ext cx="429" cy="374"/>
          </p:xfrm>
          <a:graphic>
            <a:graphicData uri="http://schemas.openxmlformats.org/presentationml/2006/ole">
              <mc:AlternateContent xmlns:mc="http://schemas.openxmlformats.org/markup-compatibility/2006">
                <mc:Choice xmlns:v="urn:schemas-microsoft-com:vml" Requires="v">
                  <p:oleObj spid="_x0000_s2108" name="Clip" r:id="rId6" imgW="1305000" imgH="1085760" progId="MS_ClipArt_Gallery.2">
                    <p:embed/>
                  </p:oleObj>
                </mc:Choice>
                <mc:Fallback>
                  <p:oleObj name="Clip" r:id="rId6" imgW="1305000" imgH="1085760" progId="MS_ClipArt_Gallery.2">
                    <p:embed/>
                    <p:pic>
                      <p:nvPicPr>
                        <p:cNvPr id="11" name="Object 17">
                          <a:extLst>
                            <a:ext uri="{FF2B5EF4-FFF2-40B4-BE49-F238E27FC236}">
                              <a16:creationId xmlns:a16="http://schemas.microsoft.com/office/drawing/2014/main" id="{BEF5E5AD-4990-480F-BD5B-68D66DC86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 y="2534"/>
                          <a:ext cx="429"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8">
              <a:extLst>
                <a:ext uri="{FF2B5EF4-FFF2-40B4-BE49-F238E27FC236}">
                  <a16:creationId xmlns:a16="http://schemas.microsoft.com/office/drawing/2014/main" id="{FD5680CB-0E13-464D-8309-A2142960BBC3}"/>
                </a:ext>
              </a:extLst>
            </p:cNvPr>
            <p:cNvGraphicFramePr>
              <a:graphicFrameLocks noChangeAspect="1"/>
            </p:cNvGraphicFramePr>
            <p:nvPr/>
          </p:nvGraphicFramePr>
          <p:xfrm>
            <a:off x="4594" y="1214"/>
            <a:ext cx="437" cy="382"/>
          </p:xfrm>
          <a:graphic>
            <a:graphicData uri="http://schemas.openxmlformats.org/presentationml/2006/ole">
              <mc:AlternateContent xmlns:mc="http://schemas.openxmlformats.org/markup-compatibility/2006">
                <mc:Choice xmlns:v="urn:schemas-microsoft-com:vml" Requires="v">
                  <p:oleObj spid="_x0000_s2109" name="Clip" r:id="rId7" imgW="1305000" imgH="1085760" progId="MS_ClipArt_Gallery.2">
                    <p:embed/>
                  </p:oleObj>
                </mc:Choice>
                <mc:Fallback>
                  <p:oleObj name="Clip" r:id="rId7" imgW="1305000" imgH="1085760" progId="MS_ClipArt_Gallery.2">
                    <p:embed/>
                    <p:pic>
                      <p:nvPicPr>
                        <p:cNvPr id="12" name="Object 18">
                          <a:extLst>
                            <a:ext uri="{FF2B5EF4-FFF2-40B4-BE49-F238E27FC236}">
                              <a16:creationId xmlns:a16="http://schemas.microsoft.com/office/drawing/2014/main" id="{FD5680CB-0E13-464D-8309-A2142960B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 y="1214"/>
                          <a:ext cx="437"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9">
              <a:extLst>
                <a:ext uri="{FF2B5EF4-FFF2-40B4-BE49-F238E27FC236}">
                  <a16:creationId xmlns:a16="http://schemas.microsoft.com/office/drawing/2014/main" id="{22A5782A-9BF6-4EFB-AC96-5DC8A1D14723}"/>
                </a:ext>
              </a:extLst>
            </p:cNvPr>
            <p:cNvSpPr txBox="1">
              <a:spLocks noChangeArrowheads="1"/>
            </p:cNvSpPr>
            <p:nvPr/>
          </p:nvSpPr>
          <p:spPr bwMode="auto">
            <a:xfrm>
              <a:off x="2797" y="1455"/>
              <a:ext cx="799" cy="194"/>
            </a:xfrm>
            <a:prstGeom prst="rect">
              <a:avLst/>
            </a:prstGeom>
            <a:noFill/>
            <a:ln w="9525">
              <a:noFill/>
              <a:miter lim="800000"/>
              <a:headEnd/>
              <a:tailEnd/>
            </a:ln>
          </p:spPr>
          <p:txBody>
            <a:bodyPr wrap="none">
              <a:spAutoFit/>
            </a:bodyPr>
            <a:lstStyle/>
            <a:p>
              <a:pPr algn="ctr">
                <a:spcBef>
                  <a:spcPct val="0"/>
                </a:spcBef>
                <a:buClrTx/>
                <a:buSzTx/>
                <a:buFontTx/>
                <a:buNone/>
              </a:pPr>
              <a:r>
                <a:rPr lang="zh-CN" altLang="en-US" sz="1400" dirty="0">
                  <a:solidFill>
                    <a:srgbClr val="000000"/>
                  </a:solidFill>
                  <a:ea typeface="宋体" pitchFamily="2" charset="-122"/>
                </a:rPr>
                <a:t>中心化服务器</a:t>
              </a:r>
              <a:endParaRPr lang="en-US" altLang="zh-CN" dirty="0">
                <a:solidFill>
                  <a:srgbClr val="000000"/>
                </a:solidFill>
                <a:ea typeface="宋体" pitchFamily="2" charset="-122"/>
              </a:endParaRPr>
            </a:p>
          </p:txBody>
        </p:sp>
        <p:sp>
          <p:nvSpPr>
            <p:cNvPr id="14" name="Text Box 20">
              <a:extLst>
                <a:ext uri="{FF2B5EF4-FFF2-40B4-BE49-F238E27FC236}">
                  <a16:creationId xmlns:a16="http://schemas.microsoft.com/office/drawing/2014/main" id="{2E6A50B5-663E-4F6A-AF04-659D14E6A8B0}"/>
                </a:ext>
              </a:extLst>
            </p:cNvPr>
            <p:cNvSpPr txBox="1">
              <a:spLocks noChangeArrowheads="1"/>
            </p:cNvSpPr>
            <p:nvPr/>
          </p:nvSpPr>
          <p:spPr bwMode="auto">
            <a:xfrm>
              <a:off x="4869" y="1675"/>
              <a:ext cx="398" cy="194"/>
            </a:xfrm>
            <a:prstGeom prst="rect">
              <a:avLst/>
            </a:prstGeom>
            <a:noFill/>
            <a:ln w="9525">
              <a:noFill/>
              <a:miter lim="800000"/>
              <a:headEnd/>
              <a:tailEnd/>
            </a:ln>
          </p:spPr>
          <p:txBody>
            <a:bodyPr wrap="none">
              <a:spAutoFit/>
            </a:bodyPr>
            <a:lstStyle/>
            <a:p>
              <a:pPr algn="ctr">
                <a:spcBef>
                  <a:spcPct val="0"/>
                </a:spcBef>
                <a:buClrTx/>
                <a:buSzTx/>
                <a:buFontTx/>
                <a:buNone/>
              </a:pPr>
              <a:r>
                <a:rPr lang="en-US" altLang="zh-CN" sz="1400" dirty="0">
                  <a:solidFill>
                    <a:srgbClr val="000000"/>
                  </a:solidFill>
                  <a:ea typeface="宋体" pitchFamily="2" charset="-122"/>
                </a:rPr>
                <a:t>peers</a:t>
              </a:r>
            </a:p>
          </p:txBody>
        </p:sp>
        <p:sp>
          <p:nvSpPr>
            <p:cNvPr id="15" name="Line 21">
              <a:extLst>
                <a:ext uri="{FF2B5EF4-FFF2-40B4-BE49-F238E27FC236}">
                  <a16:creationId xmlns:a16="http://schemas.microsoft.com/office/drawing/2014/main" id="{90040751-8A8C-45DA-9FC9-DC5A7FC381F7}"/>
                </a:ext>
              </a:extLst>
            </p:cNvPr>
            <p:cNvSpPr>
              <a:spLocks noChangeShapeType="1"/>
            </p:cNvSpPr>
            <p:nvPr/>
          </p:nvSpPr>
          <p:spPr bwMode="auto">
            <a:xfrm flipH="1">
              <a:off x="3442" y="1732"/>
              <a:ext cx="634" cy="173"/>
            </a:xfrm>
            <a:prstGeom prst="line">
              <a:avLst/>
            </a:prstGeom>
            <a:noFill/>
            <a:ln w="28575">
              <a:noFill/>
              <a:round/>
              <a:headEnd/>
              <a:tailEnd type="triangle" w="med" len="med"/>
            </a:ln>
          </p:spPr>
          <p:txBody>
            <a:bodyPr wrap="none" anchor="ctr"/>
            <a:lstStyle/>
            <a:p>
              <a:endParaRPr lang="zh-CN" altLang="en-US"/>
            </a:p>
          </p:txBody>
        </p:sp>
        <p:sp>
          <p:nvSpPr>
            <p:cNvPr id="16" name="Line 22">
              <a:extLst>
                <a:ext uri="{FF2B5EF4-FFF2-40B4-BE49-F238E27FC236}">
                  <a16:creationId xmlns:a16="http://schemas.microsoft.com/office/drawing/2014/main" id="{E2835A79-8D3F-45AF-B7A3-7051AC8C36EA}"/>
                </a:ext>
              </a:extLst>
            </p:cNvPr>
            <p:cNvSpPr>
              <a:spLocks noChangeShapeType="1"/>
            </p:cNvSpPr>
            <p:nvPr/>
          </p:nvSpPr>
          <p:spPr bwMode="auto">
            <a:xfrm flipH="1" flipV="1">
              <a:off x="3385" y="1905"/>
              <a:ext cx="1612" cy="231"/>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17" name="Line 23">
              <a:extLst>
                <a:ext uri="{FF2B5EF4-FFF2-40B4-BE49-F238E27FC236}">
                  <a16:creationId xmlns:a16="http://schemas.microsoft.com/office/drawing/2014/main" id="{0DDBDBBD-572A-4EE4-B907-F4F9F3313797}"/>
                </a:ext>
              </a:extLst>
            </p:cNvPr>
            <p:cNvSpPr>
              <a:spLocks noChangeShapeType="1"/>
            </p:cNvSpPr>
            <p:nvPr/>
          </p:nvSpPr>
          <p:spPr bwMode="auto">
            <a:xfrm flipH="1">
              <a:off x="3442" y="1675"/>
              <a:ext cx="576" cy="115"/>
            </a:xfrm>
            <a:prstGeom prst="line">
              <a:avLst/>
            </a:prstGeom>
            <a:noFill/>
            <a:ln w="28575">
              <a:noFill/>
              <a:round/>
              <a:headEnd/>
              <a:tailEnd type="triangle" w="med" len="med"/>
            </a:ln>
          </p:spPr>
          <p:txBody>
            <a:bodyPr wrap="none" anchor="ctr"/>
            <a:lstStyle/>
            <a:p>
              <a:endParaRPr lang="zh-CN" altLang="en-US"/>
            </a:p>
          </p:txBody>
        </p:sp>
        <p:sp>
          <p:nvSpPr>
            <p:cNvPr id="18" name="Line 24">
              <a:extLst>
                <a:ext uri="{FF2B5EF4-FFF2-40B4-BE49-F238E27FC236}">
                  <a16:creationId xmlns:a16="http://schemas.microsoft.com/office/drawing/2014/main" id="{B59DB66F-B55C-42F8-B9D2-468D921E4B55}"/>
                </a:ext>
              </a:extLst>
            </p:cNvPr>
            <p:cNvSpPr>
              <a:spLocks noChangeShapeType="1"/>
            </p:cNvSpPr>
            <p:nvPr/>
          </p:nvSpPr>
          <p:spPr bwMode="auto">
            <a:xfrm flipH="1">
              <a:off x="3442" y="1675"/>
              <a:ext cx="634" cy="115"/>
            </a:xfrm>
            <a:prstGeom prst="line">
              <a:avLst/>
            </a:prstGeom>
            <a:noFill/>
            <a:ln w="28575">
              <a:noFill/>
              <a:round/>
              <a:headEnd/>
              <a:tailEnd type="triangle" w="med" len="med"/>
            </a:ln>
          </p:spPr>
          <p:txBody>
            <a:bodyPr wrap="none" anchor="ctr"/>
            <a:lstStyle/>
            <a:p>
              <a:endParaRPr lang="zh-CN" altLang="en-US"/>
            </a:p>
          </p:txBody>
        </p:sp>
        <p:sp>
          <p:nvSpPr>
            <p:cNvPr id="19" name="Line 25">
              <a:extLst>
                <a:ext uri="{FF2B5EF4-FFF2-40B4-BE49-F238E27FC236}">
                  <a16:creationId xmlns:a16="http://schemas.microsoft.com/office/drawing/2014/main" id="{1F887B55-820D-49AA-8652-5D0962A5F244}"/>
                </a:ext>
              </a:extLst>
            </p:cNvPr>
            <p:cNvSpPr>
              <a:spLocks noChangeShapeType="1"/>
            </p:cNvSpPr>
            <p:nvPr/>
          </p:nvSpPr>
          <p:spPr bwMode="auto">
            <a:xfrm flipH="1" flipV="1">
              <a:off x="3385" y="2078"/>
              <a:ext cx="1267" cy="634"/>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20" name="Line 26">
              <a:extLst>
                <a:ext uri="{FF2B5EF4-FFF2-40B4-BE49-F238E27FC236}">
                  <a16:creationId xmlns:a16="http://schemas.microsoft.com/office/drawing/2014/main" id="{664BE14D-142E-4BA2-ACE6-4B69282C6BDB}"/>
                </a:ext>
              </a:extLst>
            </p:cNvPr>
            <p:cNvSpPr>
              <a:spLocks noChangeShapeType="1"/>
            </p:cNvSpPr>
            <p:nvPr/>
          </p:nvSpPr>
          <p:spPr bwMode="auto">
            <a:xfrm flipH="1">
              <a:off x="3385" y="1387"/>
              <a:ext cx="1152" cy="403"/>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21" name="Text Box 27">
              <a:extLst>
                <a:ext uri="{FF2B5EF4-FFF2-40B4-BE49-F238E27FC236}">
                  <a16:creationId xmlns:a16="http://schemas.microsoft.com/office/drawing/2014/main" id="{A7350F5E-778E-4FA3-BB2C-87EDD20F2017}"/>
                </a:ext>
              </a:extLst>
            </p:cNvPr>
            <p:cNvSpPr txBox="1">
              <a:spLocks noChangeArrowheads="1"/>
            </p:cNvSpPr>
            <p:nvPr/>
          </p:nvSpPr>
          <p:spPr bwMode="auto">
            <a:xfrm>
              <a:off x="3673" y="1675"/>
              <a:ext cx="979" cy="230"/>
            </a:xfrm>
            <a:prstGeom prst="rect">
              <a:avLst/>
            </a:prstGeom>
            <a:solidFill>
              <a:srgbClr val="FFFFFF"/>
            </a:solidFill>
            <a:ln w="28575">
              <a:noFill/>
              <a:miter lim="800000"/>
              <a:headEnd/>
              <a:tailEnd/>
            </a:ln>
          </p:spPr>
          <p:txBody>
            <a:bodyPr wrap="none" anchor="ctr"/>
            <a:lstStyle/>
            <a:p>
              <a:pPr algn="ctr">
                <a:spcBef>
                  <a:spcPct val="0"/>
                </a:spcBef>
                <a:buClrTx/>
                <a:buSzTx/>
                <a:buFontTx/>
                <a:buNone/>
              </a:pPr>
              <a:endParaRPr lang="zh-CN" altLang="zh-CN" sz="1400"/>
            </a:p>
          </p:txBody>
        </p:sp>
        <p:sp>
          <p:nvSpPr>
            <p:cNvPr id="22" name="Line 28">
              <a:extLst>
                <a:ext uri="{FF2B5EF4-FFF2-40B4-BE49-F238E27FC236}">
                  <a16:creationId xmlns:a16="http://schemas.microsoft.com/office/drawing/2014/main" id="{CE7861E7-E6D2-44D7-8887-C74835364C7B}"/>
                </a:ext>
              </a:extLst>
            </p:cNvPr>
            <p:cNvSpPr>
              <a:spLocks noChangeShapeType="1"/>
            </p:cNvSpPr>
            <p:nvPr/>
          </p:nvSpPr>
          <p:spPr bwMode="auto">
            <a:xfrm flipH="1" flipV="1">
              <a:off x="3327" y="2136"/>
              <a:ext cx="749" cy="864"/>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23" name="Line 29">
              <a:extLst>
                <a:ext uri="{FF2B5EF4-FFF2-40B4-BE49-F238E27FC236}">
                  <a16:creationId xmlns:a16="http://schemas.microsoft.com/office/drawing/2014/main" id="{A32013B9-2503-4906-8CF7-3AA0049830F8}"/>
                </a:ext>
              </a:extLst>
            </p:cNvPr>
            <p:cNvSpPr>
              <a:spLocks noChangeShapeType="1"/>
            </p:cNvSpPr>
            <p:nvPr/>
          </p:nvSpPr>
          <p:spPr bwMode="auto">
            <a:xfrm>
              <a:off x="3212" y="2193"/>
              <a:ext cx="749" cy="922"/>
            </a:xfrm>
            <a:prstGeom prst="line">
              <a:avLst/>
            </a:prstGeom>
            <a:noFill/>
            <a:ln w="28575">
              <a:solidFill>
                <a:srgbClr val="000000"/>
              </a:solidFill>
              <a:round/>
              <a:headEnd type="triangle" w="med" len="med"/>
              <a:tailEnd type="triangle" w="med" len="med"/>
            </a:ln>
          </p:spPr>
          <p:txBody>
            <a:bodyPr wrap="none" anchor="ctr"/>
            <a:lstStyle/>
            <a:p>
              <a:endParaRPr lang="zh-CN" altLang="en-US"/>
            </a:p>
          </p:txBody>
        </p:sp>
        <p:sp>
          <p:nvSpPr>
            <p:cNvPr id="24" name="Line 30">
              <a:extLst>
                <a:ext uri="{FF2B5EF4-FFF2-40B4-BE49-F238E27FC236}">
                  <a16:creationId xmlns:a16="http://schemas.microsoft.com/office/drawing/2014/main" id="{AD42AC9A-93DB-4689-94A6-3B5AF0212060}"/>
                </a:ext>
              </a:extLst>
            </p:cNvPr>
            <p:cNvSpPr>
              <a:spLocks noChangeShapeType="1"/>
            </p:cNvSpPr>
            <p:nvPr/>
          </p:nvSpPr>
          <p:spPr bwMode="auto">
            <a:xfrm flipH="1">
              <a:off x="4421" y="1617"/>
              <a:ext cx="346" cy="1498"/>
            </a:xfrm>
            <a:prstGeom prst="line">
              <a:avLst/>
            </a:prstGeom>
            <a:noFill/>
            <a:ln w="28575">
              <a:solidFill>
                <a:srgbClr val="FF6600"/>
              </a:solidFill>
              <a:round/>
              <a:headEnd/>
              <a:tailEnd type="triangle" w="med" len="med"/>
            </a:ln>
          </p:spPr>
          <p:txBody>
            <a:bodyPr wrap="none" anchor="ctr"/>
            <a:lstStyle/>
            <a:p>
              <a:endParaRPr lang="zh-CN" altLang="en-US"/>
            </a:p>
          </p:txBody>
        </p:sp>
        <p:sp>
          <p:nvSpPr>
            <p:cNvPr id="25" name="Text Box 31">
              <a:extLst>
                <a:ext uri="{FF2B5EF4-FFF2-40B4-BE49-F238E27FC236}">
                  <a16:creationId xmlns:a16="http://schemas.microsoft.com/office/drawing/2014/main" id="{7B00448D-0976-4DDB-85BF-9D6B44238E73}"/>
                </a:ext>
              </a:extLst>
            </p:cNvPr>
            <p:cNvSpPr txBox="1">
              <a:spLocks noChangeArrowheads="1"/>
            </p:cNvSpPr>
            <p:nvPr/>
          </p:nvSpPr>
          <p:spPr bwMode="auto">
            <a:xfrm>
              <a:off x="4537" y="3000"/>
              <a:ext cx="575" cy="346"/>
            </a:xfrm>
            <a:prstGeom prst="rect">
              <a:avLst/>
            </a:prstGeom>
            <a:solidFill>
              <a:srgbClr val="FFFFFF"/>
            </a:solidFill>
            <a:ln w="28575">
              <a:noFill/>
              <a:miter lim="800000"/>
              <a:headEnd/>
              <a:tailEnd/>
            </a:ln>
          </p:spPr>
          <p:txBody>
            <a:bodyPr wrap="none" anchor="ctr"/>
            <a:lstStyle/>
            <a:p>
              <a:pPr algn="ctr">
                <a:spcBef>
                  <a:spcPct val="0"/>
                </a:spcBef>
                <a:buClrTx/>
                <a:buSzTx/>
                <a:buFontTx/>
                <a:buNone/>
              </a:pPr>
              <a:endParaRPr lang="zh-CN" altLang="zh-CN" sz="1000"/>
            </a:p>
          </p:txBody>
        </p:sp>
        <p:sp>
          <p:nvSpPr>
            <p:cNvPr id="26" name="Text Box 32">
              <a:extLst>
                <a:ext uri="{FF2B5EF4-FFF2-40B4-BE49-F238E27FC236}">
                  <a16:creationId xmlns:a16="http://schemas.microsoft.com/office/drawing/2014/main" id="{228CF861-3C79-433F-821F-95CCE1B50335}"/>
                </a:ext>
              </a:extLst>
            </p:cNvPr>
            <p:cNvSpPr txBox="1">
              <a:spLocks noChangeArrowheads="1"/>
            </p:cNvSpPr>
            <p:nvPr/>
          </p:nvSpPr>
          <p:spPr bwMode="auto">
            <a:xfrm>
              <a:off x="4057" y="3526"/>
              <a:ext cx="403" cy="230"/>
            </a:xfrm>
            <a:prstGeom prst="rect">
              <a:avLst/>
            </a:prstGeom>
            <a:solidFill>
              <a:srgbClr val="FFFFFF"/>
            </a:solidFill>
            <a:ln w="28575">
              <a:noFill/>
              <a:miter lim="800000"/>
              <a:headEnd/>
              <a:tailEnd/>
            </a:ln>
          </p:spPr>
          <p:txBody>
            <a:bodyPr wrap="none" anchor="ctr"/>
            <a:lstStyle/>
            <a:p>
              <a:pPr algn="ctr">
                <a:spcBef>
                  <a:spcPct val="0"/>
                </a:spcBef>
                <a:buClrTx/>
                <a:buSzTx/>
                <a:buFontTx/>
                <a:buNone/>
              </a:pPr>
              <a:r>
                <a:rPr lang="en-US" altLang="zh-CN" sz="1400">
                  <a:ea typeface="宋体" pitchFamily="2" charset="-122"/>
                </a:rPr>
                <a:t>Alice</a:t>
              </a:r>
            </a:p>
          </p:txBody>
        </p:sp>
        <p:sp>
          <p:nvSpPr>
            <p:cNvPr id="27" name="Text Box 33">
              <a:extLst>
                <a:ext uri="{FF2B5EF4-FFF2-40B4-BE49-F238E27FC236}">
                  <a16:creationId xmlns:a16="http://schemas.microsoft.com/office/drawing/2014/main" id="{72CF7C19-2EDA-47F3-B4D9-AB4FE087B0D0}"/>
                </a:ext>
              </a:extLst>
            </p:cNvPr>
            <p:cNvSpPr txBox="1">
              <a:spLocks noChangeArrowheads="1"/>
            </p:cNvSpPr>
            <p:nvPr/>
          </p:nvSpPr>
          <p:spPr bwMode="auto">
            <a:xfrm>
              <a:off x="4912" y="1041"/>
              <a:ext cx="403" cy="230"/>
            </a:xfrm>
            <a:prstGeom prst="rect">
              <a:avLst/>
            </a:prstGeom>
            <a:solidFill>
              <a:srgbClr val="FFFFFF"/>
            </a:solidFill>
            <a:ln w="28575">
              <a:noFill/>
              <a:miter lim="800000"/>
              <a:headEnd/>
              <a:tailEnd/>
            </a:ln>
          </p:spPr>
          <p:txBody>
            <a:bodyPr wrap="none" anchor="ctr"/>
            <a:lstStyle/>
            <a:p>
              <a:pPr algn="ctr">
                <a:spcBef>
                  <a:spcPct val="0"/>
                </a:spcBef>
                <a:buClrTx/>
                <a:buSzTx/>
                <a:buFontTx/>
                <a:buNone/>
              </a:pPr>
              <a:r>
                <a:rPr lang="en-US" altLang="zh-CN" sz="1400" dirty="0">
                  <a:ea typeface="宋体" pitchFamily="2" charset="-122"/>
                </a:rPr>
                <a:t>Bob</a:t>
              </a:r>
            </a:p>
          </p:txBody>
        </p:sp>
        <p:sp>
          <p:nvSpPr>
            <p:cNvPr id="28" name="Oval 34">
              <a:extLst>
                <a:ext uri="{FF2B5EF4-FFF2-40B4-BE49-F238E27FC236}">
                  <a16:creationId xmlns:a16="http://schemas.microsoft.com/office/drawing/2014/main" id="{5DC9E962-4E71-4B36-A77E-FE4B3D4C44F0}"/>
                </a:ext>
              </a:extLst>
            </p:cNvPr>
            <p:cNvSpPr>
              <a:spLocks noChangeArrowheads="1"/>
            </p:cNvSpPr>
            <p:nvPr/>
          </p:nvSpPr>
          <p:spPr bwMode="auto">
            <a:xfrm>
              <a:off x="3893" y="1524"/>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1</a:t>
              </a:r>
            </a:p>
          </p:txBody>
        </p:sp>
        <p:sp>
          <p:nvSpPr>
            <p:cNvPr id="29" name="Oval 35">
              <a:extLst>
                <a:ext uri="{FF2B5EF4-FFF2-40B4-BE49-F238E27FC236}">
                  <a16:creationId xmlns:a16="http://schemas.microsoft.com/office/drawing/2014/main" id="{C20ADD61-04EC-4FE0-BDE3-4341D405A3E1}"/>
                </a:ext>
              </a:extLst>
            </p:cNvPr>
            <p:cNvSpPr>
              <a:spLocks noChangeArrowheads="1"/>
            </p:cNvSpPr>
            <p:nvPr/>
          </p:nvSpPr>
          <p:spPr bwMode="auto">
            <a:xfrm>
              <a:off x="3920" y="1897"/>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1</a:t>
              </a:r>
            </a:p>
          </p:txBody>
        </p:sp>
        <p:sp>
          <p:nvSpPr>
            <p:cNvPr id="30" name="Oval 36">
              <a:extLst>
                <a:ext uri="{FF2B5EF4-FFF2-40B4-BE49-F238E27FC236}">
                  <a16:creationId xmlns:a16="http://schemas.microsoft.com/office/drawing/2014/main" id="{93D8BDC0-2BEE-4A7B-84F6-9E6E2F2A1962}"/>
                </a:ext>
              </a:extLst>
            </p:cNvPr>
            <p:cNvSpPr>
              <a:spLocks noChangeArrowheads="1"/>
            </p:cNvSpPr>
            <p:nvPr/>
          </p:nvSpPr>
          <p:spPr bwMode="auto">
            <a:xfrm>
              <a:off x="3923" y="2325"/>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1</a:t>
              </a:r>
            </a:p>
          </p:txBody>
        </p:sp>
        <p:sp>
          <p:nvSpPr>
            <p:cNvPr id="31" name="Oval 37">
              <a:extLst>
                <a:ext uri="{FF2B5EF4-FFF2-40B4-BE49-F238E27FC236}">
                  <a16:creationId xmlns:a16="http://schemas.microsoft.com/office/drawing/2014/main" id="{911096C8-33C9-44D1-9E19-8DF96DB48CDD}"/>
                </a:ext>
              </a:extLst>
            </p:cNvPr>
            <p:cNvSpPr>
              <a:spLocks noChangeArrowheads="1"/>
            </p:cNvSpPr>
            <p:nvPr/>
          </p:nvSpPr>
          <p:spPr bwMode="auto">
            <a:xfrm>
              <a:off x="3724" y="2601"/>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1</a:t>
              </a:r>
            </a:p>
          </p:txBody>
        </p:sp>
        <p:sp>
          <p:nvSpPr>
            <p:cNvPr id="32" name="Oval 38">
              <a:extLst>
                <a:ext uri="{FF2B5EF4-FFF2-40B4-BE49-F238E27FC236}">
                  <a16:creationId xmlns:a16="http://schemas.microsoft.com/office/drawing/2014/main" id="{5A0F8C06-A962-4507-8402-2411A652EC04}"/>
                </a:ext>
              </a:extLst>
            </p:cNvPr>
            <p:cNvSpPr>
              <a:spLocks noChangeArrowheads="1"/>
            </p:cNvSpPr>
            <p:nvPr/>
          </p:nvSpPr>
          <p:spPr bwMode="auto">
            <a:xfrm>
              <a:off x="3477" y="2562"/>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2</a:t>
              </a:r>
            </a:p>
          </p:txBody>
        </p:sp>
        <p:sp>
          <p:nvSpPr>
            <p:cNvPr id="33" name="Oval 39">
              <a:extLst>
                <a:ext uri="{FF2B5EF4-FFF2-40B4-BE49-F238E27FC236}">
                  <a16:creationId xmlns:a16="http://schemas.microsoft.com/office/drawing/2014/main" id="{D1902F53-DF93-4BD3-A6BE-10D373437B05}"/>
                </a:ext>
              </a:extLst>
            </p:cNvPr>
            <p:cNvSpPr>
              <a:spLocks noChangeArrowheads="1"/>
            </p:cNvSpPr>
            <p:nvPr/>
          </p:nvSpPr>
          <p:spPr bwMode="auto">
            <a:xfrm>
              <a:off x="4531" y="2278"/>
              <a:ext cx="153" cy="146"/>
            </a:xfrm>
            <a:prstGeom prst="ellipse">
              <a:avLst/>
            </a:prstGeom>
            <a:solidFill>
              <a:schemeClr val="bg1"/>
            </a:solidFill>
            <a:ln w="12700">
              <a:solidFill>
                <a:schemeClr val="accent2"/>
              </a:solidFill>
              <a:round/>
              <a:headEnd/>
              <a:tailEnd/>
            </a:ln>
          </p:spPr>
          <p:txBody>
            <a:bodyPr wrap="none" anchor="ctr"/>
            <a:lstStyle/>
            <a:p>
              <a:pPr algn="ctr"/>
              <a:r>
                <a:rPr lang="en-US" altLang="zh-CN" sz="1400">
                  <a:ea typeface="宋体" pitchFamily="2" charset="-122"/>
                </a:rPr>
                <a:t>3</a:t>
              </a:r>
            </a:p>
          </p:txBody>
        </p:sp>
        <p:pic>
          <p:nvPicPr>
            <p:cNvPr id="34" name="Picture 40" descr="Bob">
              <a:extLst>
                <a:ext uri="{FF2B5EF4-FFF2-40B4-BE49-F238E27FC236}">
                  <a16:creationId xmlns:a16="http://schemas.microsoft.com/office/drawing/2014/main" id="{3828D342-17BC-4812-AE1F-01FD5A1D7B98}"/>
                </a:ext>
              </a:extLst>
            </p:cNvPr>
            <p:cNvPicPr>
              <a:picLocks noChangeAspect="1" noChangeArrowheads="1"/>
            </p:cNvPicPr>
            <p:nvPr/>
          </p:nvPicPr>
          <p:blipFill>
            <a:blip r:embed="rId8"/>
            <a:srcRect/>
            <a:stretch>
              <a:fillRect/>
            </a:stretch>
          </p:blipFill>
          <p:spPr bwMode="auto">
            <a:xfrm>
              <a:off x="4925" y="620"/>
              <a:ext cx="426" cy="435"/>
            </a:xfrm>
            <a:prstGeom prst="rect">
              <a:avLst/>
            </a:prstGeom>
            <a:noFill/>
            <a:ln w="9525">
              <a:noFill/>
              <a:miter lim="800000"/>
              <a:headEnd/>
              <a:tailEnd/>
            </a:ln>
          </p:spPr>
        </p:pic>
        <p:pic>
          <p:nvPicPr>
            <p:cNvPr id="35" name="Picture 41" descr="Alice">
              <a:extLst>
                <a:ext uri="{FF2B5EF4-FFF2-40B4-BE49-F238E27FC236}">
                  <a16:creationId xmlns:a16="http://schemas.microsoft.com/office/drawing/2014/main" id="{08A8035A-F174-4394-8808-6C6983B093AB}"/>
                </a:ext>
              </a:extLst>
            </p:cNvPr>
            <p:cNvPicPr>
              <a:picLocks noChangeAspect="1" noChangeArrowheads="1"/>
            </p:cNvPicPr>
            <p:nvPr/>
          </p:nvPicPr>
          <p:blipFill>
            <a:blip r:embed="rId9"/>
            <a:srcRect/>
            <a:stretch>
              <a:fillRect/>
            </a:stretch>
          </p:blipFill>
          <p:spPr bwMode="auto">
            <a:xfrm>
              <a:off x="4489" y="3436"/>
              <a:ext cx="354" cy="437"/>
            </a:xfrm>
            <a:prstGeom prst="rect">
              <a:avLst/>
            </a:prstGeom>
            <a:noFill/>
            <a:ln w="9525">
              <a:noFill/>
              <a:miter lim="800000"/>
              <a:headEnd/>
              <a:tailEnd/>
            </a:ln>
          </p:spPr>
        </p:pic>
      </p:grpSp>
    </p:spTree>
    <p:extLst>
      <p:ext uri="{BB962C8B-B14F-4D97-AF65-F5344CB8AC3E}">
        <p14:creationId xmlns:p14="http://schemas.microsoft.com/office/powerpoint/2010/main" val="26087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6355E-30FB-44BC-B7C7-C40760755CDE}"/>
              </a:ext>
            </a:extLst>
          </p:cNvPr>
          <p:cNvSpPr>
            <a:spLocks noGrp="1"/>
          </p:cNvSpPr>
          <p:nvPr>
            <p:ph type="title"/>
          </p:nvPr>
        </p:nvSpPr>
        <p:spPr/>
        <p:txBody>
          <a:bodyPr/>
          <a:lstStyle/>
          <a:p>
            <a:r>
              <a:rPr lang="en-US" altLang="zh-CN" dirty="0"/>
              <a:t>SNMP</a:t>
            </a:r>
            <a:r>
              <a:rPr lang="zh-CN" altLang="en-US" dirty="0"/>
              <a:t>局限性</a:t>
            </a:r>
          </a:p>
        </p:txBody>
      </p:sp>
      <p:sp>
        <p:nvSpPr>
          <p:cNvPr id="3" name="内容占位符 2">
            <a:extLst>
              <a:ext uri="{FF2B5EF4-FFF2-40B4-BE49-F238E27FC236}">
                <a16:creationId xmlns:a16="http://schemas.microsoft.com/office/drawing/2014/main" id="{8D8D1C7A-0C1F-4B38-A7A3-A57D58C05A07}"/>
              </a:ext>
            </a:extLst>
          </p:cNvPr>
          <p:cNvSpPr>
            <a:spLocks noGrp="1"/>
          </p:cNvSpPr>
          <p:nvPr>
            <p:ph idx="1"/>
          </p:nvPr>
        </p:nvSpPr>
        <p:spPr/>
        <p:txBody>
          <a:bodyPr/>
          <a:lstStyle/>
          <a:p>
            <a:r>
              <a:rPr lang="en-US" altLang="zh-CN" dirty="0"/>
              <a:t>SNMP</a:t>
            </a:r>
            <a:r>
              <a:rPr lang="zh-CN" altLang="en-US" dirty="0"/>
              <a:t>难以应对当前网络管理需求</a:t>
            </a:r>
            <a:endParaRPr lang="en-US" altLang="zh-CN" dirty="0"/>
          </a:p>
          <a:p>
            <a:pPr lvl="1"/>
            <a:r>
              <a:rPr lang="zh-CN" altLang="en-US" dirty="0"/>
              <a:t>读操作：</a:t>
            </a:r>
            <a:r>
              <a:rPr lang="en-US" altLang="zh-CN" dirty="0"/>
              <a:t>SNMP</a:t>
            </a:r>
            <a:r>
              <a:rPr lang="zh-CN" altLang="en-US" dirty="0"/>
              <a:t>提供的数据不足以支撑复杂网络管理</a:t>
            </a:r>
            <a:endParaRPr lang="en-US" altLang="zh-CN" dirty="0"/>
          </a:p>
          <a:p>
            <a:pPr lvl="1"/>
            <a:r>
              <a:rPr lang="zh-CN" altLang="en-US" dirty="0"/>
              <a:t>写操作：</a:t>
            </a:r>
            <a:r>
              <a:rPr lang="en-US" altLang="zh-CN" dirty="0"/>
              <a:t>SNMP</a:t>
            </a:r>
            <a:r>
              <a:rPr lang="zh-CN" altLang="en-US" dirty="0"/>
              <a:t>能修改的设备状态有限</a:t>
            </a:r>
            <a:endParaRPr lang="en-US" altLang="zh-CN" dirty="0"/>
          </a:p>
          <a:p>
            <a:pPr lvl="2"/>
            <a:r>
              <a:rPr lang="zh-CN" altLang="en-US" dirty="0"/>
              <a:t>修改参数</a:t>
            </a:r>
            <a:endParaRPr lang="en-US" altLang="zh-CN" dirty="0"/>
          </a:p>
          <a:p>
            <a:pPr lvl="2"/>
            <a:r>
              <a:rPr lang="zh-CN" altLang="en-US" dirty="0"/>
              <a:t>打开</a:t>
            </a:r>
            <a:r>
              <a:rPr lang="en-US" altLang="zh-CN"/>
              <a:t>/</a:t>
            </a:r>
            <a:r>
              <a:rPr lang="zh-CN" altLang="en-US"/>
              <a:t>关闭</a:t>
            </a:r>
            <a:r>
              <a:rPr lang="zh-CN" altLang="en-US" dirty="0"/>
              <a:t>某个端口</a:t>
            </a:r>
            <a:endParaRPr lang="en-US" altLang="zh-CN" dirty="0"/>
          </a:p>
          <a:p>
            <a:endParaRPr lang="en-US" altLang="zh-CN" dirty="0"/>
          </a:p>
          <a:p>
            <a:r>
              <a:rPr lang="zh-CN" altLang="en-US" dirty="0"/>
              <a:t>替代方案</a:t>
            </a:r>
            <a:endParaRPr lang="en-US" altLang="zh-CN" dirty="0"/>
          </a:p>
          <a:p>
            <a:pPr lvl="1"/>
            <a:r>
              <a:rPr lang="zh-CN" altLang="en-US" dirty="0"/>
              <a:t>状态读取：新型网络测量算法</a:t>
            </a:r>
            <a:endParaRPr lang="en-US" altLang="zh-CN" dirty="0"/>
          </a:p>
          <a:p>
            <a:pPr lvl="1"/>
            <a:r>
              <a:rPr lang="zh-CN" altLang="en-US" dirty="0"/>
              <a:t>设备控制：软件定义网络、网络功能虚拟化、可编程网络</a:t>
            </a:r>
          </a:p>
        </p:txBody>
      </p:sp>
      <p:sp>
        <p:nvSpPr>
          <p:cNvPr id="4" name="灯片编号占位符 3">
            <a:extLst>
              <a:ext uri="{FF2B5EF4-FFF2-40B4-BE49-F238E27FC236}">
                <a16:creationId xmlns:a16="http://schemas.microsoft.com/office/drawing/2014/main" id="{AF2378D4-8E68-45BC-B90E-882396D49906}"/>
              </a:ext>
            </a:extLst>
          </p:cNvPr>
          <p:cNvSpPr>
            <a:spLocks noGrp="1"/>
          </p:cNvSpPr>
          <p:nvPr>
            <p:ph type="sldNum" sz="quarter" idx="11"/>
          </p:nvPr>
        </p:nvSpPr>
        <p:spPr/>
        <p:txBody>
          <a:bodyPr/>
          <a:lstStyle/>
          <a:p>
            <a:pPr>
              <a:defRPr/>
            </a:pPr>
            <a:fld id="{3FFE790D-BCFB-4008-9260-CA63AEE325FD}" type="slidenum">
              <a:rPr lang="en-US" smtClean="0"/>
              <a:pPr>
                <a:defRPr/>
              </a:pPr>
              <a:t>90</a:t>
            </a:fld>
            <a:endParaRPr lang="en-US" dirty="0"/>
          </a:p>
        </p:txBody>
      </p:sp>
    </p:spTree>
    <p:extLst>
      <p:ext uri="{BB962C8B-B14F-4D97-AF65-F5344CB8AC3E}">
        <p14:creationId xmlns:p14="http://schemas.microsoft.com/office/powerpoint/2010/main" val="2068786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A1888-3611-4AD5-B554-936F9ACEFFB1}"/>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87E2BA65-8E73-4D42-AACB-EB250BF8307B}"/>
              </a:ext>
            </a:extLst>
          </p:cNvPr>
          <p:cNvSpPr>
            <a:spLocks noGrp="1"/>
          </p:cNvSpPr>
          <p:nvPr>
            <p:ph idx="1"/>
          </p:nvPr>
        </p:nvSpPr>
        <p:spPr/>
        <p:txBody>
          <a:bodyPr/>
          <a:lstStyle/>
          <a:p>
            <a:r>
              <a:rPr lang="en-US" altLang="zh-CN" sz="1800" dirty="0"/>
              <a:t>P2P</a:t>
            </a:r>
          </a:p>
          <a:p>
            <a:pPr lvl="1"/>
            <a:r>
              <a:rPr lang="en-US" altLang="zh-CN" sz="1400" dirty="0">
                <a:solidFill>
                  <a:srgbClr val="FF0000"/>
                </a:solidFill>
              </a:rPr>
              <a:t>P2P</a:t>
            </a:r>
            <a:r>
              <a:rPr lang="zh-CN" altLang="en-US" sz="1400" dirty="0">
                <a:solidFill>
                  <a:srgbClr val="FF0000"/>
                </a:solidFill>
              </a:rPr>
              <a:t>基本概念</a:t>
            </a:r>
            <a:endParaRPr lang="en-US" altLang="zh-CN" sz="1400" dirty="0">
              <a:solidFill>
                <a:srgbClr val="FF0000"/>
              </a:solidFill>
            </a:endParaRPr>
          </a:p>
          <a:p>
            <a:pPr lvl="1"/>
            <a:r>
              <a:rPr lang="en-US" altLang="zh-CN" sz="1400" dirty="0"/>
              <a:t>P2P</a:t>
            </a:r>
            <a:r>
              <a:rPr lang="zh-CN" altLang="en-US" sz="1400" dirty="0"/>
              <a:t>实例</a:t>
            </a:r>
            <a:endParaRPr lang="en-US" altLang="zh-CN" sz="1400" dirty="0"/>
          </a:p>
          <a:p>
            <a:r>
              <a:rPr lang="zh-CN" altLang="en-US" sz="1800" dirty="0"/>
              <a:t>流媒体</a:t>
            </a:r>
            <a:endParaRPr lang="en-US" altLang="zh-CN" sz="1800" dirty="0"/>
          </a:p>
          <a:p>
            <a:pPr lvl="1"/>
            <a:r>
              <a:rPr lang="zh-CN" altLang="en-US" sz="1400" dirty="0"/>
              <a:t>视频点播：</a:t>
            </a:r>
            <a:r>
              <a:rPr lang="en-US" altLang="zh-CN" sz="1400" dirty="0"/>
              <a:t>HTTP + </a:t>
            </a:r>
            <a:r>
              <a:rPr lang="zh-CN" altLang="en-US" sz="1400" dirty="0"/>
              <a:t>本地缓存</a:t>
            </a:r>
            <a:endParaRPr lang="en-US" altLang="zh-CN" sz="1400" dirty="0"/>
          </a:p>
          <a:p>
            <a:pPr lvl="1"/>
            <a:r>
              <a:rPr lang="zh-CN" altLang="en-US" sz="1400" dirty="0"/>
              <a:t>直播与语音通信：</a:t>
            </a:r>
            <a:r>
              <a:rPr lang="en-US" altLang="zh-CN" sz="1400" dirty="0"/>
              <a:t>RTSP</a:t>
            </a:r>
            <a:r>
              <a:rPr lang="zh-CN" altLang="en-US" sz="1400" dirty="0"/>
              <a:t>、</a:t>
            </a:r>
            <a:r>
              <a:rPr lang="en-US" altLang="zh-CN" sz="1400" dirty="0"/>
              <a:t>RTP</a:t>
            </a:r>
            <a:r>
              <a:rPr lang="zh-CN" altLang="en-US" sz="1400" dirty="0"/>
              <a:t>、</a:t>
            </a:r>
            <a:r>
              <a:rPr lang="en-US" altLang="zh-CN" sz="1400" dirty="0"/>
              <a:t>RTCP</a:t>
            </a:r>
          </a:p>
          <a:p>
            <a:pPr lvl="1"/>
            <a:r>
              <a:rPr lang="zh-CN" altLang="en-US" sz="1400" dirty="0"/>
              <a:t>自适应传输</a:t>
            </a:r>
            <a:endParaRPr lang="en-US" altLang="zh-CN" sz="1400" dirty="0"/>
          </a:p>
          <a:p>
            <a:r>
              <a:rPr lang="zh-CN" altLang="en-US" sz="1800" dirty="0"/>
              <a:t>内容分发网络（</a:t>
            </a:r>
            <a:r>
              <a:rPr lang="en-US" altLang="zh-CN" sz="1800" dirty="0"/>
              <a:t>CDN</a:t>
            </a:r>
            <a:r>
              <a:rPr lang="zh-CN" altLang="en-US" sz="1800" dirty="0"/>
              <a:t>）</a:t>
            </a:r>
            <a:endParaRPr lang="en-US" altLang="zh-CN" sz="1800" dirty="0"/>
          </a:p>
          <a:p>
            <a:pPr lvl="1"/>
            <a:r>
              <a:rPr lang="zh-CN" altLang="en-US" sz="1400" dirty="0"/>
              <a:t>服务器部署、请求、重定向</a:t>
            </a:r>
            <a:endParaRPr lang="en-US" altLang="zh-CN" sz="1400" dirty="0"/>
          </a:p>
          <a:p>
            <a:r>
              <a:rPr lang="en-US" altLang="zh-CN" sz="1800" dirty="0"/>
              <a:t>Telnet</a:t>
            </a:r>
          </a:p>
          <a:p>
            <a:r>
              <a:rPr lang="en-US" altLang="zh-CN" sz="1800" dirty="0"/>
              <a:t>FTP</a:t>
            </a:r>
          </a:p>
          <a:p>
            <a:r>
              <a:rPr lang="en-US" altLang="zh-CN" sz="1800" dirty="0"/>
              <a:t>SNMP</a:t>
            </a:r>
          </a:p>
          <a:p>
            <a:r>
              <a:rPr lang="zh-CN" altLang="en-US" sz="1800" dirty="0"/>
              <a:t>教材</a:t>
            </a:r>
            <a:r>
              <a:rPr lang="en-US" altLang="zh-CN" sz="1800" dirty="0"/>
              <a:t>2.5</a:t>
            </a:r>
            <a:r>
              <a:rPr lang="zh-CN" altLang="en-US" sz="1800" dirty="0"/>
              <a:t>，</a:t>
            </a:r>
            <a:r>
              <a:rPr lang="en-US" altLang="zh-CN" sz="1800" dirty="0"/>
              <a:t>2.6</a:t>
            </a:r>
            <a:endParaRPr lang="zh-CN" altLang="en-US" sz="1800" dirty="0"/>
          </a:p>
          <a:p>
            <a:endParaRPr lang="zh-CN" altLang="en-US" sz="1800" dirty="0"/>
          </a:p>
        </p:txBody>
      </p:sp>
      <p:sp>
        <p:nvSpPr>
          <p:cNvPr id="4" name="灯片编号占位符 3">
            <a:extLst>
              <a:ext uri="{FF2B5EF4-FFF2-40B4-BE49-F238E27FC236}">
                <a16:creationId xmlns:a16="http://schemas.microsoft.com/office/drawing/2014/main" id="{3B91C87D-C1EE-4566-9ED3-BCCED0820FAF}"/>
              </a:ext>
            </a:extLst>
          </p:cNvPr>
          <p:cNvSpPr>
            <a:spLocks noGrp="1"/>
          </p:cNvSpPr>
          <p:nvPr>
            <p:ph type="sldNum" sz="quarter" idx="11"/>
          </p:nvPr>
        </p:nvSpPr>
        <p:spPr/>
        <p:txBody>
          <a:bodyPr/>
          <a:lstStyle/>
          <a:p>
            <a:pPr>
              <a:defRPr/>
            </a:pPr>
            <a:fld id="{3FFE790D-BCFB-4008-9260-CA63AEE325FD}" type="slidenum">
              <a:rPr lang="en-US" smtClean="0"/>
              <a:pPr>
                <a:defRPr/>
              </a:pPr>
              <a:t>91</a:t>
            </a:fld>
            <a:endParaRPr lang="en-US" dirty="0"/>
          </a:p>
        </p:txBody>
      </p:sp>
    </p:spTree>
    <p:extLst>
      <p:ext uri="{BB962C8B-B14F-4D97-AF65-F5344CB8AC3E}">
        <p14:creationId xmlns:p14="http://schemas.microsoft.com/office/powerpoint/2010/main" val="24661815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4|14.3|29.5"/>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9089</TotalTime>
  <Words>8038</Words>
  <Application>Microsoft Office PowerPoint</Application>
  <PresentationFormat>宽屏</PresentationFormat>
  <Paragraphs>1230</Paragraphs>
  <Slides>91</Slides>
  <Notes>20</Notes>
  <HiddenSlides>0</HiddenSlides>
  <MMClips>2</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91</vt:i4>
      </vt:variant>
    </vt:vector>
  </HeadingPairs>
  <TitlesOfParts>
    <vt:vector size="109" baseType="lpstr">
      <vt:lpstr>ＭＳ Ｐゴシック</vt:lpstr>
      <vt:lpstr>ZapfDingbats</vt:lpstr>
      <vt:lpstr>等线</vt:lpstr>
      <vt:lpstr>宋体</vt:lpstr>
      <vt:lpstr>微软雅黑</vt:lpstr>
      <vt:lpstr>微软雅黑</vt:lpstr>
      <vt:lpstr>Arial</vt:lpstr>
      <vt:lpstr>Calibri</vt:lpstr>
      <vt:lpstr>Comic Sans MS</vt:lpstr>
      <vt:lpstr>Gill Sans MT</vt:lpstr>
      <vt:lpstr>Lucida Fax</vt:lpstr>
      <vt:lpstr>Symbol</vt:lpstr>
      <vt:lpstr>Times New Roman</vt:lpstr>
      <vt:lpstr>Wingdings</vt:lpstr>
      <vt:lpstr>Default Design</vt:lpstr>
      <vt:lpstr>Chart</vt:lpstr>
      <vt:lpstr>Clip</vt:lpstr>
      <vt:lpstr>VISIO</vt:lpstr>
      <vt:lpstr>计算机网络-2024年秋</vt:lpstr>
      <vt:lpstr>目录</vt:lpstr>
      <vt:lpstr>P2P</vt:lpstr>
      <vt:lpstr>P2P的优势</vt:lpstr>
      <vt:lpstr>文件分发：基于C-S架构</vt:lpstr>
      <vt:lpstr>文件分发：基于P2P架构</vt:lpstr>
      <vt:lpstr>C-S架构 vs. P2P架构</vt:lpstr>
      <vt:lpstr>P2P核心问题：Peer索引</vt:lpstr>
      <vt:lpstr>中心化索引</vt:lpstr>
      <vt:lpstr>中心化索引的问题</vt:lpstr>
      <vt:lpstr>解决方案：Query Flood（洪泛请求）</vt:lpstr>
      <vt:lpstr>解决方案：Query Flood（洪泛请求）</vt:lpstr>
      <vt:lpstr>解决方案：混合索引</vt:lpstr>
      <vt:lpstr>目录</vt:lpstr>
      <vt:lpstr>Gnutella协议</vt:lpstr>
      <vt:lpstr>BitTorret协议</vt:lpstr>
      <vt:lpstr>BitTorrent工作流程</vt:lpstr>
      <vt:lpstr>BitTorrent工作流程</vt:lpstr>
      <vt:lpstr>BitTorrent: Peer结点优化策略</vt:lpstr>
      <vt:lpstr>优化策略示例</vt:lpstr>
      <vt:lpstr>现实中的BitTorrent</vt:lpstr>
      <vt:lpstr>Skype</vt:lpstr>
      <vt:lpstr>Skype</vt:lpstr>
      <vt:lpstr>北大：天网Maze</vt:lpstr>
      <vt:lpstr>区块链</vt:lpstr>
      <vt:lpstr>区块链：去中心化账本（数据库）</vt:lpstr>
      <vt:lpstr>分布式哈希表</vt:lpstr>
      <vt:lpstr>分布式哈希表</vt:lpstr>
      <vt:lpstr>分布式哈希表：Chord中Peer加入</vt:lpstr>
      <vt:lpstr>分布式哈希表：Chord中Peer退出</vt:lpstr>
      <vt:lpstr>Chord在Amazon Dynamo的应用</vt:lpstr>
      <vt:lpstr>目录</vt:lpstr>
      <vt:lpstr>流媒体概述</vt:lpstr>
      <vt:lpstr>流媒体概述</vt:lpstr>
      <vt:lpstr>流媒体概述</vt:lpstr>
      <vt:lpstr>流媒体传输内容：编码与格式</vt:lpstr>
      <vt:lpstr>H.265专利许可</vt:lpstr>
      <vt:lpstr>流媒体面临的挑战</vt:lpstr>
      <vt:lpstr>流媒体服务：媒体点播</vt:lpstr>
      <vt:lpstr>流媒体服务：媒体点播</vt:lpstr>
      <vt:lpstr>流媒体服务：媒体点播</vt:lpstr>
      <vt:lpstr>流媒体服务：直播与实时音视频</vt:lpstr>
      <vt:lpstr>流媒体协议</vt:lpstr>
      <vt:lpstr>RTP与RTCP：最基础的流媒体协议</vt:lpstr>
      <vt:lpstr>RTSP：控制播放过程</vt:lpstr>
      <vt:lpstr>RTSP：控制播放过程</vt:lpstr>
      <vt:lpstr>RTMP</vt:lpstr>
      <vt:lpstr>其他流媒体技术</vt:lpstr>
      <vt:lpstr>WebRTC协议</vt:lpstr>
      <vt:lpstr>基于HTTP的协议</vt:lpstr>
      <vt:lpstr>基于HTTP的协议：动态自适应传输</vt:lpstr>
      <vt:lpstr>基于HTTP的协议：动态自适应传输</vt:lpstr>
      <vt:lpstr>基于HTTP的协议：动态自适应传输</vt:lpstr>
      <vt:lpstr>进一步优化：传输友好的视频编码</vt:lpstr>
      <vt:lpstr>进一步优化：传输层、网络层优化</vt:lpstr>
      <vt:lpstr>流媒体传输实例</vt:lpstr>
      <vt:lpstr>目录</vt:lpstr>
      <vt:lpstr>内容和Internet流量</vt:lpstr>
      <vt:lpstr>内容和Internet流量</vt:lpstr>
      <vt:lpstr>服务器群和Web代理</vt:lpstr>
      <vt:lpstr>服务器群和Web代理</vt:lpstr>
      <vt:lpstr>内容分发网络CDN</vt:lpstr>
      <vt:lpstr>内容分发网络CDN</vt:lpstr>
      <vt:lpstr>内容分发网络CDN</vt:lpstr>
      <vt:lpstr>内容分发网络CDN：服务器布局</vt:lpstr>
      <vt:lpstr>内容分发网络CDN：获取资源</vt:lpstr>
      <vt:lpstr>内容分发网络CDN：HTTP重定向</vt:lpstr>
      <vt:lpstr>内容分发网络CDN：DNS辅助重定向</vt:lpstr>
      <vt:lpstr>内容分发网络CDN：网站开发显示重定向</vt:lpstr>
      <vt:lpstr>目录</vt:lpstr>
      <vt:lpstr>Telnet</vt:lpstr>
      <vt:lpstr>Telnet：NVT</vt:lpstr>
      <vt:lpstr>Telnet</vt:lpstr>
      <vt:lpstr>目录</vt:lpstr>
      <vt:lpstr>FTP</vt:lpstr>
      <vt:lpstr>FTP：进程模型</vt:lpstr>
      <vt:lpstr>FTP：进程模型</vt:lpstr>
      <vt:lpstr>TFTP：更简单的文件传输协议</vt:lpstr>
      <vt:lpstr>TFTP：更简单的文件传输协议</vt:lpstr>
      <vt:lpstr>目录</vt:lpstr>
      <vt:lpstr>网络管理</vt:lpstr>
      <vt:lpstr>网络管理基本概念</vt:lpstr>
      <vt:lpstr>SNMP</vt:lpstr>
      <vt:lpstr>SNMP工作方式</vt:lpstr>
      <vt:lpstr>SNMP工作方式</vt:lpstr>
      <vt:lpstr>SNMP实现</vt:lpstr>
      <vt:lpstr>SNMP报文格式</vt:lpstr>
      <vt:lpstr>SNMP报文格式</vt:lpstr>
      <vt:lpstr>SNMP提供信息</vt:lpstr>
      <vt:lpstr>SNMP局限性</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Software-Defined Network Measurement </dc:title>
  <dc:creator>Qun Huang</dc:creator>
  <cp:lastModifiedBy>DELL</cp:lastModifiedBy>
  <cp:revision>2160</cp:revision>
  <dcterms:created xsi:type="dcterms:W3CDTF">2016-06-13T18:10:06Z</dcterms:created>
  <dcterms:modified xsi:type="dcterms:W3CDTF">2024-10-08T02:01:32Z</dcterms:modified>
</cp:coreProperties>
</file>